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263" r:id="rId2"/>
    <p:sldId id="289" r:id="rId3"/>
    <p:sldId id="257" r:id="rId4"/>
    <p:sldId id="291" r:id="rId5"/>
    <p:sldId id="266" r:id="rId6"/>
    <p:sldId id="317" r:id="rId7"/>
    <p:sldId id="325" r:id="rId8"/>
    <p:sldId id="319" r:id="rId9"/>
    <p:sldId id="315" r:id="rId10"/>
    <p:sldId id="316" r:id="rId11"/>
    <p:sldId id="268" r:id="rId12"/>
    <p:sldId id="310" r:id="rId13"/>
    <p:sldId id="311" r:id="rId14"/>
    <p:sldId id="320" r:id="rId15"/>
    <p:sldId id="326" r:id="rId16"/>
    <p:sldId id="321" r:id="rId17"/>
    <p:sldId id="324" r:id="rId18"/>
    <p:sldId id="322" r:id="rId19"/>
    <p:sldId id="323" r:id="rId20"/>
    <p:sldId id="327" r:id="rId21"/>
    <p:sldId id="346" r:id="rId22"/>
    <p:sldId id="335" r:id="rId23"/>
    <p:sldId id="336" r:id="rId24"/>
    <p:sldId id="347" r:id="rId25"/>
    <p:sldId id="337" r:id="rId26"/>
    <p:sldId id="338" r:id="rId27"/>
    <p:sldId id="333" r:id="rId28"/>
    <p:sldId id="334" r:id="rId29"/>
    <p:sldId id="339" r:id="rId30"/>
    <p:sldId id="340" r:id="rId31"/>
    <p:sldId id="341" r:id="rId32"/>
    <p:sldId id="342" r:id="rId33"/>
    <p:sldId id="343" r:id="rId34"/>
    <p:sldId id="329" r:id="rId35"/>
    <p:sldId id="328" r:id="rId36"/>
    <p:sldId id="330" r:id="rId37"/>
    <p:sldId id="331" r:id="rId38"/>
    <p:sldId id="332" r:id="rId39"/>
    <p:sldId id="345" r:id="rId40"/>
    <p:sldId id="262" r:id="rId41"/>
    <p:sldId id="309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Fjalla One" panose="02000506040000020004" pitchFamily="2" charset="0"/>
      <p:regular r:id="rId48"/>
    </p:embeddedFont>
    <p:embeddedFont>
      <p:font typeface="Font Awesome 5 Brands" panose="02000503000000000000" pitchFamily="2" charset="0"/>
      <p:regular r:id="rId49"/>
    </p:embeddedFont>
    <p:embeddedFont>
      <p:font typeface="Noto Sans" panose="020B0502040504020204" pitchFamily="3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783BFE-5B0D-429E-AE5A-F6D5DD3ADAED}">
          <p14:sldIdLst>
            <p14:sldId id="263"/>
            <p14:sldId id="289"/>
            <p14:sldId id="257"/>
            <p14:sldId id="291"/>
            <p14:sldId id="266"/>
            <p14:sldId id="317"/>
            <p14:sldId id="325"/>
            <p14:sldId id="319"/>
            <p14:sldId id="315"/>
            <p14:sldId id="316"/>
            <p14:sldId id="268"/>
            <p14:sldId id="310"/>
            <p14:sldId id="311"/>
            <p14:sldId id="320"/>
            <p14:sldId id="326"/>
            <p14:sldId id="321"/>
            <p14:sldId id="324"/>
            <p14:sldId id="322"/>
            <p14:sldId id="323"/>
            <p14:sldId id="327"/>
            <p14:sldId id="346"/>
            <p14:sldId id="335"/>
            <p14:sldId id="336"/>
            <p14:sldId id="347"/>
            <p14:sldId id="337"/>
            <p14:sldId id="338"/>
            <p14:sldId id="333"/>
            <p14:sldId id="334"/>
            <p14:sldId id="339"/>
            <p14:sldId id="340"/>
            <p14:sldId id="341"/>
            <p14:sldId id="342"/>
            <p14:sldId id="343"/>
            <p14:sldId id="329"/>
            <p14:sldId id="328"/>
            <p14:sldId id="330"/>
            <p14:sldId id="331"/>
            <p14:sldId id="332"/>
            <p14:sldId id="345"/>
            <p14:sldId id="262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9" autoAdjust="0"/>
    <p:restoredTop sz="92904" autoAdjust="0"/>
  </p:normalViewPr>
  <p:slideViewPr>
    <p:cSldViewPr snapToGrid="0">
      <p:cViewPr varScale="1">
        <p:scale>
          <a:sx n="114" d="100"/>
          <a:sy n="114" d="100"/>
        </p:scale>
        <p:origin x="64" y="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hyperlink" Target="https://docs.microsoft.com/en-us/ef/efcore-and-ef6/features" TargetMode="Externa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hyperlink" Target="https://docs.microsoft.com/en-us/ef/efcore-and-ef6/feature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9290C6-06E7-4A7E-BE43-B63EC8FBBE5F}" type="doc">
      <dgm:prSet loTypeId="urn:microsoft.com/office/officeart/2018/5/layout/CenteredIconLabelDescriptionList" loCatId="icon" qsTypeId="urn:microsoft.com/office/officeart/2005/8/quickstyle/simple4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57ED98D-D2D8-4110-9976-505C493C821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Director of App Innovation @ CloudScale</a:t>
          </a:r>
        </a:p>
      </dgm:t>
    </dgm:pt>
    <dgm:pt modelId="{819F501E-F627-434D-8BDF-62D5C6C480FD}" type="parTrans" cxnId="{3537CE85-9D8C-4C54-B46C-EFAD42D6E522}">
      <dgm:prSet/>
      <dgm:spPr/>
      <dgm:t>
        <a:bodyPr/>
        <a:lstStyle/>
        <a:p>
          <a:endParaRPr lang="en-US"/>
        </a:p>
      </dgm:t>
    </dgm:pt>
    <dgm:pt modelId="{69CF919B-8BB7-44E2-8448-B58AF98C4BB8}" type="sibTrans" cxnId="{3537CE85-9D8C-4C54-B46C-EFAD42D6E522}">
      <dgm:prSet/>
      <dgm:spPr/>
      <dgm:t>
        <a:bodyPr/>
        <a:lstStyle/>
        <a:p>
          <a:endParaRPr lang="en-US"/>
        </a:p>
      </dgm:t>
    </dgm:pt>
    <dgm:pt modelId="{01FA21B6-6A31-481D-9866-2552F0CDD36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20+ years in the MS Partner Space</a:t>
          </a:r>
        </a:p>
      </dgm:t>
    </dgm:pt>
    <dgm:pt modelId="{87F81F42-F0EE-4191-A19D-E21CDA23F63F}" type="parTrans" cxnId="{ABF38374-9485-4048-A897-EA7406637740}">
      <dgm:prSet/>
      <dgm:spPr/>
      <dgm:t>
        <a:bodyPr/>
        <a:lstStyle/>
        <a:p>
          <a:endParaRPr lang="en-US"/>
        </a:p>
      </dgm:t>
    </dgm:pt>
    <dgm:pt modelId="{6BC7FBB7-7118-4669-B1C9-3977C837F6A1}" type="sibTrans" cxnId="{ABF38374-9485-4048-A897-EA7406637740}">
      <dgm:prSet/>
      <dgm:spPr/>
      <dgm:t>
        <a:bodyPr/>
        <a:lstStyle/>
        <a:p>
          <a:endParaRPr lang="en-US"/>
        </a:p>
      </dgm:t>
    </dgm:pt>
    <dgm:pt modelId="{D3BC8FD5-3B64-4DC6-A3A4-FF84A862BDD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Started way back in the day… before </a:t>
          </a:r>
          <a:r>
            <a:rPr lang="en-US" dirty="0" err="1"/>
            <a:t>.Net</a:t>
          </a:r>
          <a:r>
            <a:rPr lang="en-US" dirty="0"/>
            <a:t> </a:t>
          </a:r>
        </a:p>
      </dgm:t>
    </dgm:pt>
    <dgm:pt modelId="{4822C397-EAF3-4249-9D94-46A78FED6A80}" type="parTrans" cxnId="{02953BC5-B0C8-4C55-8D2E-A57238C02E18}">
      <dgm:prSet/>
      <dgm:spPr/>
      <dgm:t>
        <a:bodyPr/>
        <a:lstStyle/>
        <a:p>
          <a:endParaRPr lang="en-US"/>
        </a:p>
      </dgm:t>
    </dgm:pt>
    <dgm:pt modelId="{C8781C09-B443-4CF0-8446-8620375C0697}" type="sibTrans" cxnId="{02953BC5-B0C8-4C55-8D2E-A57238C02E18}">
      <dgm:prSet/>
      <dgm:spPr/>
      <dgm:t>
        <a:bodyPr/>
        <a:lstStyle/>
        <a:p>
          <a:endParaRPr lang="en-US"/>
        </a:p>
      </dgm:t>
    </dgm:pt>
    <dgm:pt modelId="{924B74C8-4919-48D6-91F8-D8C1E81D45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ASP.Old</a:t>
          </a:r>
          <a:r>
            <a:rPr lang="en-US" dirty="0"/>
            <a:t>, C++/MFC/COM, C</a:t>
          </a:r>
        </a:p>
      </dgm:t>
    </dgm:pt>
    <dgm:pt modelId="{1DB04B6F-02A8-4452-9DE4-FD493FA6A909}" type="parTrans" cxnId="{C36B4DAA-ADA6-4E35-AEC3-7D12F63C7927}">
      <dgm:prSet/>
      <dgm:spPr/>
      <dgm:t>
        <a:bodyPr/>
        <a:lstStyle/>
        <a:p>
          <a:endParaRPr lang="en-US"/>
        </a:p>
      </dgm:t>
    </dgm:pt>
    <dgm:pt modelId="{8799458D-6AEE-431E-AD90-2FB0F7424833}" type="sibTrans" cxnId="{C36B4DAA-ADA6-4E35-AEC3-7D12F63C7927}">
      <dgm:prSet/>
      <dgm:spPr/>
      <dgm:t>
        <a:bodyPr/>
        <a:lstStyle/>
        <a:p>
          <a:endParaRPr lang="en-US"/>
        </a:p>
      </dgm:t>
    </dgm:pt>
    <dgm:pt modelId="{7B01F54D-1F29-4166-B4B1-2016A7CB34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Got started on Unix, SunOS/Solaris</a:t>
          </a:r>
        </a:p>
      </dgm:t>
    </dgm:pt>
    <dgm:pt modelId="{0B8D4F72-E6FC-4734-B5DE-B0B4655B0BC7}" type="parTrans" cxnId="{A1DE1452-382A-4ED1-88D6-54C4AAF302CE}">
      <dgm:prSet/>
      <dgm:spPr/>
      <dgm:t>
        <a:bodyPr/>
        <a:lstStyle/>
        <a:p>
          <a:endParaRPr lang="en-US"/>
        </a:p>
      </dgm:t>
    </dgm:pt>
    <dgm:pt modelId="{BF82196B-D786-425E-AC11-AE17D1C2D813}" type="sibTrans" cxnId="{A1DE1452-382A-4ED1-88D6-54C4AAF302CE}">
      <dgm:prSet/>
      <dgm:spPr/>
      <dgm:t>
        <a:bodyPr/>
        <a:lstStyle/>
        <a:p>
          <a:endParaRPr lang="en-US"/>
        </a:p>
      </dgm:t>
    </dgm:pt>
    <dgm:pt modelId="{A1082404-DE1A-4BCC-99BD-9796F871DFD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 lot of work with Legacy SharePoint</a:t>
          </a:r>
        </a:p>
      </dgm:t>
    </dgm:pt>
    <dgm:pt modelId="{21E7E6F8-C606-447C-9D29-5AB9D9B4042C}" type="parTrans" cxnId="{12F1C453-06F4-4F6C-B35A-390A43FE1BF6}">
      <dgm:prSet/>
      <dgm:spPr/>
      <dgm:t>
        <a:bodyPr/>
        <a:lstStyle/>
        <a:p>
          <a:endParaRPr lang="en-US"/>
        </a:p>
      </dgm:t>
    </dgm:pt>
    <dgm:pt modelId="{7D899446-F9D1-48DE-91E4-81B9EADB1F6A}" type="sibTrans" cxnId="{12F1C453-06F4-4F6C-B35A-390A43FE1BF6}">
      <dgm:prSet/>
      <dgm:spPr/>
      <dgm:t>
        <a:bodyPr/>
        <a:lstStyle/>
        <a:p>
          <a:endParaRPr lang="en-US"/>
        </a:p>
      </dgm:t>
    </dgm:pt>
    <dgm:pt modelId="{72255FEB-AEDC-49DB-BD01-7E095965E99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Worked w/ all SP Dev Models over the years</a:t>
          </a:r>
        </a:p>
      </dgm:t>
    </dgm:pt>
    <dgm:pt modelId="{F723B0B5-8CA5-473D-80E0-DE7D75B366B2}" type="parTrans" cxnId="{938B6CBB-CA15-4517-A039-7F065B02751F}">
      <dgm:prSet/>
      <dgm:spPr/>
      <dgm:t>
        <a:bodyPr/>
        <a:lstStyle/>
        <a:p>
          <a:endParaRPr lang="en-US"/>
        </a:p>
      </dgm:t>
    </dgm:pt>
    <dgm:pt modelId="{81053168-F756-4CA6-B06B-0BAA81A17AE0}" type="sibTrans" cxnId="{938B6CBB-CA15-4517-A039-7F065B02751F}">
      <dgm:prSet/>
      <dgm:spPr/>
      <dgm:t>
        <a:bodyPr/>
        <a:lstStyle/>
        <a:p>
          <a:endParaRPr lang="en-US"/>
        </a:p>
      </dgm:t>
    </dgm:pt>
    <dgm:pt modelId="{B8DF2A70-FF95-4F13-8131-D19D640EE6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MS Partner based in NYC &amp; LA/SoCal</a:t>
          </a:r>
        </a:p>
      </dgm:t>
    </dgm:pt>
    <dgm:pt modelId="{619C6A5A-50C2-4F40-9583-DC128B972E78}" type="sibTrans" cxnId="{91ABEB7E-9295-4EB7-BE5F-E222727E2A9B}">
      <dgm:prSet/>
      <dgm:spPr/>
      <dgm:t>
        <a:bodyPr/>
        <a:lstStyle/>
        <a:p>
          <a:endParaRPr lang="en-US"/>
        </a:p>
      </dgm:t>
    </dgm:pt>
    <dgm:pt modelId="{104BC912-365D-4E3D-A64F-2EE4FB983579}" type="parTrans" cxnId="{91ABEB7E-9295-4EB7-BE5F-E222727E2A9B}">
      <dgm:prSet/>
      <dgm:spPr/>
      <dgm:t>
        <a:bodyPr/>
        <a:lstStyle/>
        <a:p>
          <a:endParaRPr lang="en-US"/>
        </a:p>
      </dgm:t>
    </dgm:pt>
    <dgm:pt modelId="{C0B6C412-2D2A-417A-9691-D8161AF8D46A}" type="pres">
      <dgm:prSet presAssocID="{AB9290C6-06E7-4A7E-BE43-B63EC8FBBE5F}" presName="root" presStyleCnt="0">
        <dgm:presLayoutVars>
          <dgm:dir/>
          <dgm:resizeHandles val="exact"/>
        </dgm:presLayoutVars>
      </dgm:prSet>
      <dgm:spPr/>
    </dgm:pt>
    <dgm:pt modelId="{A266313A-359C-490B-8A69-BACA915FE841}" type="pres">
      <dgm:prSet presAssocID="{557ED98D-D2D8-4110-9976-505C493C8219}" presName="compNode" presStyleCnt="0"/>
      <dgm:spPr/>
    </dgm:pt>
    <dgm:pt modelId="{7685A3C1-7B8B-43BD-B038-259D52CC1289}" type="pres">
      <dgm:prSet presAssocID="{557ED98D-D2D8-4110-9976-505C493C8219}" presName="iconRect" presStyleLbl="node1" presStyleIdx="0" presStyleCnt="5" custLinFactNeighborY="-3941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A4D84A9-BD35-475E-BB26-03B9F2EAED2C}" type="pres">
      <dgm:prSet presAssocID="{557ED98D-D2D8-4110-9976-505C493C8219}" presName="iconSpace" presStyleCnt="0"/>
      <dgm:spPr/>
    </dgm:pt>
    <dgm:pt modelId="{335E6DB5-F44F-4F10-BBB4-27D3681A6F6C}" type="pres">
      <dgm:prSet presAssocID="{557ED98D-D2D8-4110-9976-505C493C8219}" presName="parTx" presStyleLbl="revTx" presStyleIdx="0" presStyleCnt="10" custLinFactNeighborX="-193" custLinFactNeighborY="-24479">
        <dgm:presLayoutVars>
          <dgm:chMax val="0"/>
          <dgm:chPref val="0"/>
        </dgm:presLayoutVars>
      </dgm:prSet>
      <dgm:spPr/>
    </dgm:pt>
    <dgm:pt modelId="{C4572A79-5A4F-4AAB-B1BE-8FEA4E71B94C}" type="pres">
      <dgm:prSet presAssocID="{557ED98D-D2D8-4110-9976-505C493C8219}" presName="txSpace" presStyleCnt="0"/>
      <dgm:spPr/>
    </dgm:pt>
    <dgm:pt modelId="{B55BF242-C483-4426-855E-54977BB38C09}" type="pres">
      <dgm:prSet presAssocID="{557ED98D-D2D8-4110-9976-505C493C8219}" presName="desTx" presStyleLbl="revTx" presStyleIdx="1" presStyleCnt="10" custLinFactNeighborX="-4039" custLinFactNeighborY="47498">
        <dgm:presLayoutVars/>
      </dgm:prSet>
      <dgm:spPr/>
    </dgm:pt>
    <dgm:pt modelId="{CB31673A-585C-4F76-AF4C-BF1372458CA1}" type="pres">
      <dgm:prSet presAssocID="{69CF919B-8BB7-44E2-8448-B58AF98C4BB8}" presName="sibTrans" presStyleCnt="0"/>
      <dgm:spPr/>
    </dgm:pt>
    <dgm:pt modelId="{5EA53A86-3DFE-41EE-9E6E-A7A6FC1335A8}" type="pres">
      <dgm:prSet presAssocID="{01FA21B6-6A31-481D-9866-2552F0CDD36E}" presName="compNode" presStyleCnt="0"/>
      <dgm:spPr/>
    </dgm:pt>
    <dgm:pt modelId="{46CC0ECA-74DC-4B99-A266-FDA151596230}" type="pres">
      <dgm:prSet presAssocID="{01FA21B6-6A31-481D-9866-2552F0CDD36E}" presName="iconRect" presStyleLbl="node1" presStyleIdx="1" presStyleCnt="5" custLinFactNeighborX="1677" custLinFactNeighborY="-4024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4091FA2-86C5-4D8A-9076-C8B007AAB622}" type="pres">
      <dgm:prSet presAssocID="{01FA21B6-6A31-481D-9866-2552F0CDD36E}" presName="iconSpace" presStyleCnt="0"/>
      <dgm:spPr/>
    </dgm:pt>
    <dgm:pt modelId="{3121067F-1AB1-4AB9-B1C0-1B127D9AFAD3}" type="pres">
      <dgm:prSet presAssocID="{01FA21B6-6A31-481D-9866-2552F0CDD36E}" presName="parTx" presStyleLbl="revTx" presStyleIdx="2" presStyleCnt="10" custScaleY="49947" custLinFactNeighborX="-2362" custLinFactNeighborY="-15380">
        <dgm:presLayoutVars>
          <dgm:chMax val="0"/>
          <dgm:chPref val="0"/>
        </dgm:presLayoutVars>
      </dgm:prSet>
      <dgm:spPr/>
    </dgm:pt>
    <dgm:pt modelId="{FE163E5E-C90B-4334-B67A-3BA21C602C1A}" type="pres">
      <dgm:prSet presAssocID="{01FA21B6-6A31-481D-9866-2552F0CDD36E}" presName="txSpace" presStyleCnt="0"/>
      <dgm:spPr/>
    </dgm:pt>
    <dgm:pt modelId="{D010E1DE-2243-4E9F-8E37-1E2EE5B77E35}" type="pres">
      <dgm:prSet presAssocID="{01FA21B6-6A31-481D-9866-2552F0CDD36E}" presName="desTx" presStyleLbl="revTx" presStyleIdx="3" presStyleCnt="10">
        <dgm:presLayoutVars/>
      </dgm:prSet>
      <dgm:spPr/>
    </dgm:pt>
    <dgm:pt modelId="{768FDDB8-9797-4753-8770-529E14919F82}" type="pres">
      <dgm:prSet presAssocID="{6BC7FBB7-7118-4669-B1C9-3977C837F6A1}" presName="sibTrans" presStyleCnt="0"/>
      <dgm:spPr/>
    </dgm:pt>
    <dgm:pt modelId="{A2896B9F-0368-491C-B207-A15AC7CA30C1}" type="pres">
      <dgm:prSet presAssocID="{D3BC8FD5-3B64-4DC6-A3A4-FF84A862BDDE}" presName="compNode" presStyleCnt="0"/>
      <dgm:spPr/>
    </dgm:pt>
    <dgm:pt modelId="{08492A48-70D5-485C-A74F-DC4EB23D74A1}" type="pres">
      <dgm:prSet presAssocID="{D3BC8FD5-3B64-4DC6-A3A4-FF84A862BDDE}" presName="iconRect" presStyleLbl="node1" presStyleIdx="2" presStyleCnt="5" custLinFactNeighborY="-2770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ster"/>
        </a:ext>
      </dgm:extLst>
    </dgm:pt>
    <dgm:pt modelId="{2C354ACC-E29E-41D4-80A3-9D57A78A43AD}" type="pres">
      <dgm:prSet presAssocID="{D3BC8FD5-3B64-4DC6-A3A4-FF84A862BDDE}" presName="iconSpace" presStyleCnt="0"/>
      <dgm:spPr/>
    </dgm:pt>
    <dgm:pt modelId="{0AE8494C-7BCB-4EF3-9797-0316CBC36A9C}" type="pres">
      <dgm:prSet presAssocID="{D3BC8FD5-3B64-4DC6-A3A4-FF84A862BDDE}" presName="parTx" presStyleLbl="revTx" presStyleIdx="4" presStyleCnt="10">
        <dgm:presLayoutVars>
          <dgm:chMax val="0"/>
          <dgm:chPref val="0"/>
        </dgm:presLayoutVars>
      </dgm:prSet>
      <dgm:spPr/>
    </dgm:pt>
    <dgm:pt modelId="{F82C78AE-8B94-4D1A-9A2A-FFD05D2B731E}" type="pres">
      <dgm:prSet presAssocID="{D3BC8FD5-3B64-4DC6-A3A4-FF84A862BDDE}" presName="txSpace" presStyleCnt="0"/>
      <dgm:spPr/>
    </dgm:pt>
    <dgm:pt modelId="{A67DB884-E3E0-41C0-B854-D7243FFA0EB5}" type="pres">
      <dgm:prSet presAssocID="{D3BC8FD5-3B64-4DC6-A3A4-FF84A862BDDE}" presName="desTx" presStyleLbl="revTx" presStyleIdx="5" presStyleCnt="10" custLinFactNeighborX="0" custLinFactNeighborY="50532">
        <dgm:presLayoutVars/>
      </dgm:prSet>
      <dgm:spPr/>
    </dgm:pt>
    <dgm:pt modelId="{F3BB24A6-38FB-4ED3-8582-810B53863648}" type="pres">
      <dgm:prSet presAssocID="{C8781C09-B443-4CF0-8446-8620375C0697}" presName="sibTrans" presStyleCnt="0"/>
      <dgm:spPr/>
    </dgm:pt>
    <dgm:pt modelId="{8B2ADECC-383F-4F1F-B4BA-553409F964B5}" type="pres">
      <dgm:prSet presAssocID="{A1082404-DE1A-4BCC-99BD-9796F871DFD8}" presName="compNode" presStyleCnt="0"/>
      <dgm:spPr/>
    </dgm:pt>
    <dgm:pt modelId="{EEA33BBC-AE05-4D0F-9A33-4B22A9501B34}" type="pres">
      <dgm:prSet presAssocID="{A1082404-DE1A-4BCC-99BD-9796F871DFD8}" presName="iconRect" presStyleLbl="node1" presStyleIdx="3" presStyleCnt="5" custLinFactNeighborY="-2770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ying Face with No Fill"/>
        </a:ext>
      </dgm:extLst>
    </dgm:pt>
    <dgm:pt modelId="{E1D65ADD-E14B-40A8-9988-873CD685085B}" type="pres">
      <dgm:prSet presAssocID="{A1082404-DE1A-4BCC-99BD-9796F871DFD8}" presName="iconSpace" presStyleCnt="0"/>
      <dgm:spPr/>
    </dgm:pt>
    <dgm:pt modelId="{A58F1494-55B3-4446-BA4C-415464AE8696}" type="pres">
      <dgm:prSet presAssocID="{A1082404-DE1A-4BCC-99BD-9796F871DFD8}" presName="parTx" presStyleLbl="revTx" presStyleIdx="6" presStyleCnt="10">
        <dgm:presLayoutVars>
          <dgm:chMax val="0"/>
          <dgm:chPref val="0"/>
        </dgm:presLayoutVars>
      </dgm:prSet>
      <dgm:spPr/>
    </dgm:pt>
    <dgm:pt modelId="{8F4429D2-5A00-4FEF-93D5-593D7E8F3F03}" type="pres">
      <dgm:prSet presAssocID="{A1082404-DE1A-4BCC-99BD-9796F871DFD8}" presName="txSpace" presStyleCnt="0"/>
      <dgm:spPr/>
    </dgm:pt>
    <dgm:pt modelId="{12A225AD-F363-434B-8C7A-163281EBA87F}" type="pres">
      <dgm:prSet presAssocID="{A1082404-DE1A-4BCC-99BD-9796F871DFD8}" presName="desTx" presStyleLbl="revTx" presStyleIdx="7" presStyleCnt="10">
        <dgm:presLayoutVars/>
      </dgm:prSet>
      <dgm:spPr/>
    </dgm:pt>
    <dgm:pt modelId="{63A88787-A378-4E25-BB45-0EBD869E2873}" type="pres">
      <dgm:prSet presAssocID="{7D899446-F9D1-48DE-91E4-81B9EADB1F6A}" presName="sibTrans" presStyleCnt="0"/>
      <dgm:spPr/>
    </dgm:pt>
    <dgm:pt modelId="{B9DC4A50-DC3E-45DD-9185-EACCC5C42310}" type="pres">
      <dgm:prSet presAssocID="{72255FEB-AEDC-49DB-BD01-7E095965E995}" presName="compNode" presStyleCnt="0"/>
      <dgm:spPr/>
    </dgm:pt>
    <dgm:pt modelId="{5FD8BA7C-9E5B-4C1D-A672-2A111CBF5AE9}" type="pres">
      <dgm:prSet presAssocID="{72255FEB-AEDC-49DB-BD01-7E095965E995}" presName="iconRect" presStyleLbl="node1" presStyleIdx="4" presStyleCnt="5" custLinFactNeighborY="-2770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AAB2972-4AB5-4AD0-9DAD-EA464CEFBE3C}" type="pres">
      <dgm:prSet presAssocID="{72255FEB-AEDC-49DB-BD01-7E095965E995}" presName="iconSpace" presStyleCnt="0"/>
      <dgm:spPr/>
    </dgm:pt>
    <dgm:pt modelId="{5C7405A2-B32E-478E-A3FB-B9119F39FC33}" type="pres">
      <dgm:prSet presAssocID="{72255FEB-AEDC-49DB-BD01-7E095965E995}" presName="parTx" presStyleLbl="revTx" presStyleIdx="8" presStyleCnt="10">
        <dgm:presLayoutVars>
          <dgm:chMax val="0"/>
          <dgm:chPref val="0"/>
        </dgm:presLayoutVars>
      </dgm:prSet>
      <dgm:spPr/>
    </dgm:pt>
    <dgm:pt modelId="{F741A329-079D-4280-ADE5-94428327B1C6}" type="pres">
      <dgm:prSet presAssocID="{72255FEB-AEDC-49DB-BD01-7E095965E995}" presName="txSpace" presStyleCnt="0"/>
      <dgm:spPr/>
    </dgm:pt>
    <dgm:pt modelId="{3E082EC4-3359-4519-AF32-02076A9D7B19}" type="pres">
      <dgm:prSet presAssocID="{72255FEB-AEDC-49DB-BD01-7E095965E995}" presName="desTx" presStyleLbl="revTx" presStyleIdx="9" presStyleCnt="10">
        <dgm:presLayoutVars/>
      </dgm:prSet>
      <dgm:spPr/>
    </dgm:pt>
  </dgm:ptLst>
  <dgm:cxnLst>
    <dgm:cxn modelId="{F280FC16-B5F7-4BEF-9A7A-DBC77D5E050D}" type="presOf" srcId="{924B74C8-4919-48D6-91F8-D8C1E81D45C3}" destId="{A67DB884-E3E0-41C0-B854-D7243FFA0EB5}" srcOrd="0" destOrd="0" presId="urn:microsoft.com/office/officeart/2018/5/layout/CenteredIconLabelDescriptionList"/>
    <dgm:cxn modelId="{C44D941D-0CC8-490F-8B80-978B57C670AE}" type="presOf" srcId="{7B01F54D-1F29-4166-B4B1-2016A7CB34B8}" destId="{A67DB884-E3E0-41C0-B854-D7243FFA0EB5}" srcOrd="0" destOrd="1" presId="urn:microsoft.com/office/officeart/2018/5/layout/CenteredIconLabelDescriptionList"/>
    <dgm:cxn modelId="{785A3E39-FC77-403E-8D29-BF0863272186}" type="presOf" srcId="{AB9290C6-06E7-4A7E-BE43-B63EC8FBBE5F}" destId="{C0B6C412-2D2A-417A-9691-D8161AF8D46A}" srcOrd="0" destOrd="0" presId="urn:microsoft.com/office/officeart/2018/5/layout/CenteredIconLabelDescriptionList"/>
    <dgm:cxn modelId="{B2D6573A-23A7-4A6B-9C26-199EFCC4DD7A}" type="presOf" srcId="{B8DF2A70-FF95-4F13-8131-D19D640EE635}" destId="{B55BF242-C483-4426-855E-54977BB38C09}" srcOrd="0" destOrd="0" presId="urn:microsoft.com/office/officeart/2018/5/layout/CenteredIconLabelDescriptionList"/>
    <dgm:cxn modelId="{365ED03E-E78F-4829-8A9E-A4E519B9D029}" type="presOf" srcId="{72255FEB-AEDC-49DB-BD01-7E095965E995}" destId="{5C7405A2-B32E-478E-A3FB-B9119F39FC33}" srcOrd="0" destOrd="0" presId="urn:microsoft.com/office/officeart/2018/5/layout/CenteredIconLabelDescriptionList"/>
    <dgm:cxn modelId="{A1DE1452-382A-4ED1-88D6-54C4AAF302CE}" srcId="{D3BC8FD5-3B64-4DC6-A3A4-FF84A862BDDE}" destId="{7B01F54D-1F29-4166-B4B1-2016A7CB34B8}" srcOrd="1" destOrd="0" parTransId="{0B8D4F72-E6FC-4734-B5DE-B0B4655B0BC7}" sibTransId="{BF82196B-D786-425E-AC11-AE17D1C2D813}"/>
    <dgm:cxn modelId="{12F1C453-06F4-4F6C-B35A-390A43FE1BF6}" srcId="{AB9290C6-06E7-4A7E-BE43-B63EC8FBBE5F}" destId="{A1082404-DE1A-4BCC-99BD-9796F871DFD8}" srcOrd="3" destOrd="0" parTransId="{21E7E6F8-C606-447C-9D29-5AB9D9B4042C}" sibTransId="{7D899446-F9D1-48DE-91E4-81B9EADB1F6A}"/>
    <dgm:cxn modelId="{ABF38374-9485-4048-A897-EA7406637740}" srcId="{AB9290C6-06E7-4A7E-BE43-B63EC8FBBE5F}" destId="{01FA21B6-6A31-481D-9866-2552F0CDD36E}" srcOrd="1" destOrd="0" parTransId="{87F81F42-F0EE-4191-A19D-E21CDA23F63F}" sibTransId="{6BC7FBB7-7118-4669-B1C9-3977C837F6A1}"/>
    <dgm:cxn modelId="{91ABEB7E-9295-4EB7-BE5F-E222727E2A9B}" srcId="{557ED98D-D2D8-4110-9976-505C493C8219}" destId="{B8DF2A70-FF95-4F13-8131-D19D640EE635}" srcOrd="0" destOrd="0" parTransId="{104BC912-365D-4E3D-A64F-2EE4FB983579}" sibTransId="{619C6A5A-50C2-4F40-9583-DC128B972E78}"/>
    <dgm:cxn modelId="{3537CE85-9D8C-4C54-B46C-EFAD42D6E522}" srcId="{AB9290C6-06E7-4A7E-BE43-B63EC8FBBE5F}" destId="{557ED98D-D2D8-4110-9976-505C493C8219}" srcOrd="0" destOrd="0" parTransId="{819F501E-F627-434D-8BDF-62D5C6C480FD}" sibTransId="{69CF919B-8BB7-44E2-8448-B58AF98C4BB8}"/>
    <dgm:cxn modelId="{5817AA8E-2CB1-4761-8BFD-3B51337DE7F1}" type="presOf" srcId="{D3BC8FD5-3B64-4DC6-A3A4-FF84A862BDDE}" destId="{0AE8494C-7BCB-4EF3-9797-0316CBC36A9C}" srcOrd="0" destOrd="0" presId="urn:microsoft.com/office/officeart/2018/5/layout/CenteredIconLabelDescriptionList"/>
    <dgm:cxn modelId="{C36B4DAA-ADA6-4E35-AEC3-7D12F63C7927}" srcId="{D3BC8FD5-3B64-4DC6-A3A4-FF84A862BDDE}" destId="{924B74C8-4919-48D6-91F8-D8C1E81D45C3}" srcOrd="0" destOrd="0" parTransId="{1DB04B6F-02A8-4452-9DE4-FD493FA6A909}" sibTransId="{8799458D-6AEE-431E-AD90-2FB0F7424833}"/>
    <dgm:cxn modelId="{938B6CBB-CA15-4517-A039-7F065B02751F}" srcId="{AB9290C6-06E7-4A7E-BE43-B63EC8FBBE5F}" destId="{72255FEB-AEDC-49DB-BD01-7E095965E995}" srcOrd="4" destOrd="0" parTransId="{F723B0B5-8CA5-473D-80E0-DE7D75B366B2}" sibTransId="{81053168-F756-4CA6-B06B-0BAA81A17AE0}"/>
    <dgm:cxn modelId="{BBD003BD-799F-4621-8E87-9FBCE2FB9ABE}" type="presOf" srcId="{557ED98D-D2D8-4110-9976-505C493C8219}" destId="{335E6DB5-F44F-4F10-BBB4-27D3681A6F6C}" srcOrd="0" destOrd="0" presId="urn:microsoft.com/office/officeart/2018/5/layout/CenteredIconLabelDescriptionList"/>
    <dgm:cxn modelId="{F616EEC1-6D32-4348-AF66-F5EA87F62BB0}" type="presOf" srcId="{A1082404-DE1A-4BCC-99BD-9796F871DFD8}" destId="{A58F1494-55B3-4446-BA4C-415464AE8696}" srcOrd="0" destOrd="0" presId="urn:microsoft.com/office/officeart/2018/5/layout/CenteredIconLabelDescriptionList"/>
    <dgm:cxn modelId="{02953BC5-B0C8-4C55-8D2E-A57238C02E18}" srcId="{AB9290C6-06E7-4A7E-BE43-B63EC8FBBE5F}" destId="{D3BC8FD5-3B64-4DC6-A3A4-FF84A862BDDE}" srcOrd="2" destOrd="0" parTransId="{4822C397-EAF3-4249-9D94-46A78FED6A80}" sibTransId="{C8781C09-B443-4CF0-8446-8620375C0697}"/>
    <dgm:cxn modelId="{57BB46F6-C1A4-4E9D-A8C6-ED4FC1ED9AA4}" type="presOf" srcId="{01FA21B6-6A31-481D-9866-2552F0CDD36E}" destId="{3121067F-1AB1-4AB9-B1C0-1B127D9AFAD3}" srcOrd="0" destOrd="0" presId="urn:microsoft.com/office/officeart/2018/5/layout/CenteredIconLabelDescriptionList"/>
    <dgm:cxn modelId="{3FE18CE6-D14A-4CDB-8CE1-CFD12E79C74C}" type="presParOf" srcId="{C0B6C412-2D2A-417A-9691-D8161AF8D46A}" destId="{A266313A-359C-490B-8A69-BACA915FE841}" srcOrd="0" destOrd="0" presId="urn:microsoft.com/office/officeart/2018/5/layout/CenteredIconLabelDescriptionList"/>
    <dgm:cxn modelId="{68FD1515-4107-43FD-A755-6FEE9C71A2FB}" type="presParOf" srcId="{A266313A-359C-490B-8A69-BACA915FE841}" destId="{7685A3C1-7B8B-43BD-B038-259D52CC1289}" srcOrd="0" destOrd="0" presId="urn:microsoft.com/office/officeart/2018/5/layout/CenteredIconLabelDescriptionList"/>
    <dgm:cxn modelId="{8C5B6433-C110-473C-9AF4-7F998D4A1A5D}" type="presParOf" srcId="{A266313A-359C-490B-8A69-BACA915FE841}" destId="{FA4D84A9-BD35-475E-BB26-03B9F2EAED2C}" srcOrd="1" destOrd="0" presId="urn:microsoft.com/office/officeart/2018/5/layout/CenteredIconLabelDescriptionList"/>
    <dgm:cxn modelId="{80A149A2-C777-43AD-8167-8C2A4602AB23}" type="presParOf" srcId="{A266313A-359C-490B-8A69-BACA915FE841}" destId="{335E6DB5-F44F-4F10-BBB4-27D3681A6F6C}" srcOrd="2" destOrd="0" presId="urn:microsoft.com/office/officeart/2018/5/layout/CenteredIconLabelDescriptionList"/>
    <dgm:cxn modelId="{941FBB7E-ECA8-406D-B4A3-27421771272E}" type="presParOf" srcId="{A266313A-359C-490B-8A69-BACA915FE841}" destId="{C4572A79-5A4F-4AAB-B1BE-8FEA4E71B94C}" srcOrd="3" destOrd="0" presId="urn:microsoft.com/office/officeart/2018/5/layout/CenteredIconLabelDescriptionList"/>
    <dgm:cxn modelId="{7B4FB47A-031B-4A1C-9C98-E4A03890C3FF}" type="presParOf" srcId="{A266313A-359C-490B-8A69-BACA915FE841}" destId="{B55BF242-C483-4426-855E-54977BB38C09}" srcOrd="4" destOrd="0" presId="urn:microsoft.com/office/officeart/2018/5/layout/CenteredIconLabelDescriptionList"/>
    <dgm:cxn modelId="{A28353D1-2A67-4F7C-8DDE-1610A2D0D0DE}" type="presParOf" srcId="{C0B6C412-2D2A-417A-9691-D8161AF8D46A}" destId="{CB31673A-585C-4F76-AF4C-BF1372458CA1}" srcOrd="1" destOrd="0" presId="urn:microsoft.com/office/officeart/2018/5/layout/CenteredIconLabelDescriptionList"/>
    <dgm:cxn modelId="{367086AA-5A04-4151-A427-07F0FF68D6C9}" type="presParOf" srcId="{C0B6C412-2D2A-417A-9691-D8161AF8D46A}" destId="{5EA53A86-3DFE-41EE-9E6E-A7A6FC1335A8}" srcOrd="2" destOrd="0" presId="urn:microsoft.com/office/officeart/2018/5/layout/CenteredIconLabelDescriptionList"/>
    <dgm:cxn modelId="{E89DF11A-3E14-4791-9D45-B0EEC9DE6D60}" type="presParOf" srcId="{5EA53A86-3DFE-41EE-9E6E-A7A6FC1335A8}" destId="{46CC0ECA-74DC-4B99-A266-FDA151596230}" srcOrd="0" destOrd="0" presId="urn:microsoft.com/office/officeart/2018/5/layout/CenteredIconLabelDescriptionList"/>
    <dgm:cxn modelId="{75F668F9-54F4-4067-AEE7-3930D2965545}" type="presParOf" srcId="{5EA53A86-3DFE-41EE-9E6E-A7A6FC1335A8}" destId="{F4091FA2-86C5-4D8A-9076-C8B007AAB622}" srcOrd="1" destOrd="0" presId="urn:microsoft.com/office/officeart/2018/5/layout/CenteredIconLabelDescriptionList"/>
    <dgm:cxn modelId="{6C4D03E8-9F90-4D48-838E-3976E6CD5322}" type="presParOf" srcId="{5EA53A86-3DFE-41EE-9E6E-A7A6FC1335A8}" destId="{3121067F-1AB1-4AB9-B1C0-1B127D9AFAD3}" srcOrd="2" destOrd="0" presId="urn:microsoft.com/office/officeart/2018/5/layout/CenteredIconLabelDescriptionList"/>
    <dgm:cxn modelId="{4B3282A9-154B-4369-AC9B-CC7904EB0D8B}" type="presParOf" srcId="{5EA53A86-3DFE-41EE-9E6E-A7A6FC1335A8}" destId="{FE163E5E-C90B-4334-B67A-3BA21C602C1A}" srcOrd="3" destOrd="0" presId="urn:microsoft.com/office/officeart/2018/5/layout/CenteredIconLabelDescriptionList"/>
    <dgm:cxn modelId="{E8CD25FF-B3CF-4BD7-BDAD-66FAA26B709D}" type="presParOf" srcId="{5EA53A86-3DFE-41EE-9E6E-A7A6FC1335A8}" destId="{D010E1DE-2243-4E9F-8E37-1E2EE5B77E35}" srcOrd="4" destOrd="0" presId="urn:microsoft.com/office/officeart/2018/5/layout/CenteredIconLabelDescriptionList"/>
    <dgm:cxn modelId="{BF8A70BE-A48D-4AF2-94E8-93349F7FDFF2}" type="presParOf" srcId="{C0B6C412-2D2A-417A-9691-D8161AF8D46A}" destId="{768FDDB8-9797-4753-8770-529E14919F82}" srcOrd="3" destOrd="0" presId="urn:microsoft.com/office/officeart/2018/5/layout/CenteredIconLabelDescriptionList"/>
    <dgm:cxn modelId="{80DC9444-DFB0-4F74-8EA9-580957CF49C5}" type="presParOf" srcId="{C0B6C412-2D2A-417A-9691-D8161AF8D46A}" destId="{A2896B9F-0368-491C-B207-A15AC7CA30C1}" srcOrd="4" destOrd="0" presId="urn:microsoft.com/office/officeart/2018/5/layout/CenteredIconLabelDescriptionList"/>
    <dgm:cxn modelId="{BBACCD6D-5DB1-4DA0-8A03-0C0D352EE19B}" type="presParOf" srcId="{A2896B9F-0368-491C-B207-A15AC7CA30C1}" destId="{08492A48-70D5-485C-A74F-DC4EB23D74A1}" srcOrd="0" destOrd="0" presId="urn:microsoft.com/office/officeart/2018/5/layout/CenteredIconLabelDescriptionList"/>
    <dgm:cxn modelId="{461A0F3A-E1D0-4081-A120-B4199B2EFB42}" type="presParOf" srcId="{A2896B9F-0368-491C-B207-A15AC7CA30C1}" destId="{2C354ACC-E29E-41D4-80A3-9D57A78A43AD}" srcOrd="1" destOrd="0" presId="urn:microsoft.com/office/officeart/2018/5/layout/CenteredIconLabelDescriptionList"/>
    <dgm:cxn modelId="{ACC43370-D047-4817-9799-F4396FE2D224}" type="presParOf" srcId="{A2896B9F-0368-491C-B207-A15AC7CA30C1}" destId="{0AE8494C-7BCB-4EF3-9797-0316CBC36A9C}" srcOrd="2" destOrd="0" presId="urn:microsoft.com/office/officeart/2018/5/layout/CenteredIconLabelDescriptionList"/>
    <dgm:cxn modelId="{ED099CC6-824D-4E2F-9E5C-DD85286DB1C5}" type="presParOf" srcId="{A2896B9F-0368-491C-B207-A15AC7CA30C1}" destId="{F82C78AE-8B94-4D1A-9A2A-FFD05D2B731E}" srcOrd="3" destOrd="0" presId="urn:microsoft.com/office/officeart/2018/5/layout/CenteredIconLabelDescriptionList"/>
    <dgm:cxn modelId="{801D5AAB-F66B-45DC-AAD1-8DC53671131D}" type="presParOf" srcId="{A2896B9F-0368-491C-B207-A15AC7CA30C1}" destId="{A67DB884-E3E0-41C0-B854-D7243FFA0EB5}" srcOrd="4" destOrd="0" presId="urn:microsoft.com/office/officeart/2018/5/layout/CenteredIconLabelDescriptionList"/>
    <dgm:cxn modelId="{08D0B279-4253-497C-903F-1A559409C5F5}" type="presParOf" srcId="{C0B6C412-2D2A-417A-9691-D8161AF8D46A}" destId="{F3BB24A6-38FB-4ED3-8582-810B53863648}" srcOrd="5" destOrd="0" presId="urn:microsoft.com/office/officeart/2018/5/layout/CenteredIconLabelDescriptionList"/>
    <dgm:cxn modelId="{80E937E7-EA56-4202-A5F4-8B1B2D05DCF7}" type="presParOf" srcId="{C0B6C412-2D2A-417A-9691-D8161AF8D46A}" destId="{8B2ADECC-383F-4F1F-B4BA-553409F964B5}" srcOrd="6" destOrd="0" presId="urn:microsoft.com/office/officeart/2018/5/layout/CenteredIconLabelDescriptionList"/>
    <dgm:cxn modelId="{D74193FA-AC0D-46F1-88FB-B3C36E44279B}" type="presParOf" srcId="{8B2ADECC-383F-4F1F-B4BA-553409F964B5}" destId="{EEA33BBC-AE05-4D0F-9A33-4B22A9501B34}" srcOrd="0" destOrd="0" presId="urn:microsoft.com/office/officeart/2018/5/layout/CenteredIconLabelDescriptionList"/>
    <dgm:cxn modelId="{C398B651-22DE-4F57-B820-21C08F4EC744}" type="presParOf" srcId="{8B2ADECC-383F-4F1F-B4BA-553409F964B5}" destId="{E1D65ADD-E14B-40A8-9988-873CD685085B}" srcOrd="1" destOrd="0" presId="urn:microsoft.com/office/officeart/2018/5/layout/CenteredIconLabelDescriptionList"/>
    <dgm:cxn modelId="{88696C62-C7C3-42B4-9271-9B1038D03E92}" type="presParOf" srcId="{8B2ADECC-383F-4F1F-B4BA-553409F964B5}" destId="{A58F1494-55B3-4446-BA4C-415464AE8696}" srcOrd="2" destOrd="0" presId="urn:microsoft.com/office/officeart/2018/5/layout/CenteredIconLabelDescriptionList"/>
    <dgm:cxn modelId="{8A6EBDA5-559E-440E-A2A0-577EA84C3594}" type="presParOf" srcId="{8B2ADECC-383F-4F1F-B4BA-553409F964B5}" destId="{8F4429D2-5A00-4FEF-93D5-593D7E8F3F03}" srcOrd="3" destOrd="0" presId="urn:microsoft.com/office/officeart/2018/5/layout/CenteredIconLabelDescriptionList"/>
    <dgm:cxn modelId="{3399E49C-6607-4C9C-B6B4-7729407CE43D}" type="presParOf" srcId="{8B2ADECC-383F-4F1F-B4BA-553409F964B5}" destId="{12A225AD-F363-434B-8C7A-163281EBA87F}" srcOrd="4" destOrd="0" presId="urn:microsoft.com/office/officeart/2018/5/layout/CenteredIconLabelDescriptionList"/>
    <dgm:cxn modelId="{5ABE884A-7AE5-4949-B5AF-274A161E7D2E}" type="presParOf" srcId="{C0B6C412-2D2A-417A-9691-D8161AF8D46A}" destId="{63A88787-A378-4E25-BB45-0EBD869E2873}" srcOrd="7" destOrd="0" presId="urn:microsoft.com/office/officeart/2018/5/layout/CenteredIconLabelDescriptionList"/>
    <dgm:cxn modelId="{5139A7E5-9C0F-4EEB-94C6-B76A11640BF5}" type="presParOf" srcId="{C0B6C412-2D2A-417A-9691-D8161AF8D46A}" destId="{B9DC4A50-DC3E-45DD-9185-EACCC5C42310}" srcOrd="8" destOrd="0" presId="urn:microsoft.com/office/officeart/2018/5/layout/CenteredIconLabelDescriptionList"/>
    <dgm:cxn modelId="{C17EFE72-FEB3-48D7-9E8A-E22C793224A5}" type="presParOf" srcId="{B9DC4A50-DC3E-45DD-9185-EACCC5C42310}" destId="{5FD8BA7C-9E5B-4C1D-A672-2A111CBF5AE9}" srcOrd="0" destOrd="0" presId="urn:microsoft.com/office/officeart/2018/5/layout/CenteredIconLabelDescriptionList"/>
    <dgm:cxn modelId="{63741438-7E7C-41EE-A8F7-41F40C74FC8C}" type="presParOf" srcId="{B9DC4A50-DC3E-45DD-9185-EACCC5C42310}" destId="{1AAB2972-4AB5-4AD0-9DAD-EA464CEFBE3C}" srcOrd="1" destOrd="0" presId="urn:microsoft.com/office/officeart/2018/5/layout/CenteredIconLabelDescriptionList"/>
    <dgm:cxn modelId="{1487D79B-2E14-4FF9-88F7-85BB3A2CE86D}" type="presParOf" srcId="{B9DC4A50-DC3E-45DD-9185-EACCC5C42310}" destId="{5C7405A2-B32E-478E-A3FB-B9119F39FC33}" srcOrd="2" destOrd="0" presId="urn:microsoft.com/office/officeart/2018/5/layout/CenteredIconLabelDescriptionList"/>
    <dgm:cxn modelId="{3838CCCF-4CB2-40C8-95F0-7CB1148AA715}" type="presParOf" srcId="{B9DC4A50-DC3E-45DD-9185-EACCC5C42310}" destId="{F741A329-079D-4280-ADE5-94428327B1C6}" srcOrd="3" destOrd="0" presId="urn:microsoft.com/office/officeart/2018/5/layout/CenteredIconLabelDescriptionList"/>
    <dgm:cxn modelId="{1DD6DE8C-7D2B-41D6-BBCD-DEDAA54361F7}" type="presParOf" srcId="{B9DC4A50-DC3E-45DD-9185-EACCC5C42310}" destId="{3E082EC4-3359-4519-AF32-02076A9D7B1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7159D9-C7D6-4CAC-A902-5F3880DE511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9E5D454-E2CD-42F0-9923-54D83F34C5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Who’s actively using </a:t>
          </a:r>
          <a:r>
            <a:rPr lang="en-US" dirty="0" err="1"/>
            <a:t>SPFx</a:t>
          </a:r>
          <a:r>
            <a:rPr lang="en-US" dirty="0"/>
            <a:t>?</a:t>
          </a:r>
        </a:p>
      </dgm:t>
    </dgm:pt>
    <dgm:pt modelId="{3AE8F071-DDF3-4544-A23B-FA0E03EE7660}" type="parTrans" cxnId="{3C4D3592-93C4-47B9-9012-0AF64E31657C}">
      <dgm:prSet/>
      <dgm:spPr/>
      <dgm:t>
        <a:bodyPr/>
        <a:lstStyle/>
        <a:p>
          <a:endParaRPr lang="en-US"/>
        </a:p>
      </dgm:t>
    </dgm:pt>
    <dgm:pt modelId="{83E411F5-DA6F-4B17-9B94-B2A67F702910}" type="sibTrans" cxnId="{3C4D3592-93C4-47B9-9012-0AF64E31657C}">
      <dgm:prSet/>
      <dgm:spPr/>
      <dgm:t>
        <a:bodyPr/>
        <a:lstStyle/>
        <a:p>
          <a:endParaRPr lang="en-US"/>
        </a:p>
      </dgm:t>
    </dgm:pt>
    <dgm:pt modelId="{15713EC2-F586-4424-9598-08C423A228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O365 or On-Premises SharePoint? Mixture?</a:t>
          </a:r>
        </a:p>
      </dgm:t>
    </dgm:pt>
    <dgm:pt modelId="{04F77488-64DB-452F-940D-114740D1DDDB}" type="parTrans" cxnId="{BDC98E1F-AFA0-44AF-A692-51EDE72793C8}">
      <dgm:prSet/>
      <dgm:spPr/>
      <dgm:t>
        <a:bodyPr/>
        <a:lstStyle/>
        <a:p>
          <a:endParaRPr lang="en-US"/>
        </a:p>
      </dgm:t>
    </dgm:pt>
    <dgm:pt modelId="{76F730A5-7D45-4954-B313-F1697EFE4032}" type="sibTrans" cxnId="{BDC98E1F-AFA0-44AF-A692-51EDE72793C8}">
      <dgm:prSet/>
      <dgm:spPr/>
      <dgm:t>
        <a:bodyPr/>
        <a:lstStyle/>
        <a:p>
          <a:endParaRPr lang="en-US"/>
        </a:p>
      </dgm:t>
    </dgm:pt>
    <dgm:pt modelId="{BCB11FEB-08F5-4EA0-A5D4-C79240F36E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Are you using SharePoint Modern? </a:t>
          </a:r>
        </a:p>
      </dgm:t>
    </dgm:pt>
    <dgm:pt modelId="{7E1F1A4F-62A1-47F0-B321-4BB787702D0F}" type="parTrans" cxnId="{75C3FB5A-FEF9-4876-A521-38942D2D853F}">
      <dgm:prSet/>
      <dgm:spPr/>
      <dgm:t>
        <a:bodyPr/>
        <a:lstStyle/>
        <a:p>
          <a:endParaRPr lang="en-US"/>
        </a:p>
      </dgm:t>
    </dgm:pt>
    <dgm:pt modelId="{FECA4520-3B45-4EF7-85BE-9FE251F50192}" type="sibTrans" cxnId="{75C3FB5A-FEF9-4876-A521-38942D2D853F}">
      <dgm:prSet/>
      <dgm:spPr/>
      <dgm:t>
        <a:bodyPr/>
        <a:lstStyle/>
        <a:p>
          <a:endParaRPr lang="en-US"/>
        </a:p>
      </dgm:t>
    </dgm:pt>
    <dgm:pt modelId="{DDBB9AB4-994E-4481-B192-EB91F79E56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Current web dev frameworks (React, Angular, Vue)? </a:t>
          </a:r>
        </a:p>
      </dgm:t>
    </dgm:pt>
    <dgm:pt modelId="{8C54CD93-8E44-4507-8118-E38614A01E37}" type="parTrans" cxnId="{7D5822A9-274A-4EA6-A495-66AD1B5AC102}">
      <dgm:prSet/>
      <dgm:spPr/>
      <dgm:t>
        <a:bodyPr/>
        <a:lstStyle/>
        <a:p>
          <a:endParaRPr lang="en-US"/>
        </a:p>
      </dgm:t>
    </dgm:pt>
    <dgm:pt modelId="{20FC170D-91D6-477D-8577-1F254B3C081F}" type="sibTrans" cxnId="{7D5822A9-274A-4EA6-A495-66AD1B5AC102}">
      <dgm:prSet/>
      <dgm:spPr/>
      <dgm:t>
        <a:bodyPr/>
        <a:lstStyle/>
        <a:p>
          <a:endParaRPr lang="en-US"/>
        </a:p>
      </dgm:t>
    </dgm:pt>
    <dgm:pt modelId="{DCAC2C4B-85BB-41A4-BFF3-4FCBFCC184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AppDev</a:t>
          </a:r>
          <a:r>
            <a:rPr lang="en-US" dirty="0"/>
            <a:t>: Cloud or On-Premises?</a:t>
          </a:r>
        </a:p>
      </dgm:t>
    </dgm:pt>
    <dgm:pt modelId="{2FB8E198-C1F8-44C1-A2B7-F2C46EAFD4C1}" type="parTrans" cxnId="{DD79D981-4ECE-4129-B490-06CEEFBD01CD}">
      <dgm:prSet/>
      <dgm:spPr/>
      <dgm:t>
        <a:bodyPr/>
        <a:lstStyle/>
        <a:p>
          <a:endParaRPr lang="en-US"/>
        </a:p>
      </dgm:t>
    </dgm:pt>
    <dgm:pt modelId="{0E89A57F-FB87-49F1-9E5B-80E0D0BAAF64}" type="sibTrans" cxnId="{DD79D981-4ECE-4129-B490-06CEEFBD01CD}">
      <dgm:prSet/>
      <dgm:spPr/>
      <dgm:t>
        <a:bodyPr/>
        <a:lstStyle/>
        <a:p>
          <a:endParaRPr lang="en-US"/>
        </a:p>
      </dgm:t>
    </dgm:pt>
    <dgm:pt modelId="{14BF3E8A-4E74-4337-A750-2C267DFE7A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are you using SharePoint (Web? Mobile? Teams?)</a:t>
          </a:r>
        </a:p>
      </dgm:t>
    </dgm:pt>
    <dgm:pt modelId="{4AC8C48B-FDCA-48A6-8288-DE38AC37EF4D}" type="parTrans" cxnId="{5AACD964-5F36-4521-B451-01682585CFC5}">
      <dgm:prSet/>
      <dgm:spPr/>
      <dgm:t>
        <a:bodyPr/>
        <a:lstStyle/>
        <a:p>
          <a:endParaRPr lang="en-US"/>
        </a:p>
      </dgm:t>
    </dgm:pt>
    <dgm:pt modelId="{1EB1E6D4-DE93-41A2-B088-4D97426EE5CD}" type="sibTrans" cxnId="{5AACD964-5F36-4521-B451-01682585CFC5}">
      <dgm:prSet/>
      <dgm:spPr/>
      <dgm:t>
        <a:bodyPr/>
        <a:lstStyle/>
        <a:p>
          <a:endParaRPr lang="en-US"/>
        </a:p>
      </dgm:t>
    </dgm:pt>
    <dgm:pt modelId="{10790173-1C29-49A1-B0DA-871BCF7900B1}" type="pres">
      <dgm:prSet presAssocID="{B97159D9-C7D6-4CAC-A902-5F3880DE511D}" presName="root" presStyleCnt="0">
        <dgm:presLayoutVars>
          <dgm:dir/>
          <dgm:resizeHandles val="exact"/>
        </dgm:presLayoutVars>
      </dgm:prSet>
      <dgm:spPr/>
    </dgm:pt>
    <dgm:pt modelId="{172F1F2D-C342-4198-B83E-DE935155C9A7}" type="pres">
      <dgm:prSet presAssocID="{19E5D454-E2CD-42F0-9923-54D83F34C553}" presName="compNode" presStyleCnt="0"/>
      <dgm:spPr/>
    </dgm:pt>
    <dgm:pt modelId="{83CB9B6C-A75F-405F-AFD6-BCE6EB6C42A4}" type="pres">
      <dgm:prSet presAssocID="{19E5D454-E2CD-42F0-9923-54D83F34C553}" presName="bgRect" presStyleLbl="bgShp" presStyleIdx="0" presStyleCnt="6"/>
      <dgm:spPr/>
    </dgm:pt>
    <dgm:pt modelId="{9D90D85C-C0D2-4480-A992-C969BDC7239B}" type="pres">
      <dgm:prSet presAssocID="{19E5D454-E2CD-42F0-9923-54D83F34C55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A45CAA2-D0D6-413C-B579-EF29D9077C8A}" type="pres">
      <dgm:prSet presAssocID="{19E5D454-E2CD-42F0-9923-54D83F34C553}" presName="spaceRect" presStyleCnt="0"/>
      <dgm:spPr/>
    </dgm:pt>
    <dgm:pt modelId="{A016D976-2F2B-4141-99A3-52E741DFE48C}" type="pres">
      <dgm:prSet presAssocID="{19E5D454-E2CD-42F0-9923-54D83F34C553}" presName="parTx" presStyleLbl="revTx" presStyleIdx="0" presStyleCnt="6">
        <dgm:presLayoutVars>
          <dgm:chMax val="0"/>
          <dgm:chPref val="0"/>
        </dgm:presLayoutVars>
      </dgm:prSet>
      <dgm:spPr/>
    </dgm:pt>
    <dgm:pt modelId="{31B8B750-D632-446D-8228-C780EAE091A1}" type="pres">
      <dgm:prSet presAssocID="{83E411F5-DA6F-4B17-9B94-B2A67F702910}" presName="sibTrans" presStyleCnt="0"/>
      <dgm:spPr/>
    </dgm:pt>
    <dgm:pt modelId="{A6D136B4-75D1-4B69-AE45-F0C0938B440C}" type="pres">
      <dgm:prSet presAssocID="{15713EC2-F586-4424-9598-08C423A228BA}" presName="compNode" presStyleCnt="0"/>
      <dgm:spPr/>
    </dgm:pt>
    <dgm:pt modelId="{10AEBD66-2C79-4CDA-B766-55AEF2068375}" type="pres">
      <dgm:prSet presAssocID="{15713EC2-F586-4424-9598-08C423A228BA}" presName="bgRect" presStyleLbl="bgShp" presStyleIdx="1" presStyleCnt="6"/>
      <dgm:spPr/>
    </dgm:pt>
    <dgm:pt modelId="{7066F238-9926-43BF-B8D3-35507143ED95}" type="pres">
      <dgm:prSet presAssocID="{15713EC2-F586-4424-9598-08C423A228B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0187E95-3C35-4717-B6C5-53AB7552B8C2}" type="pres">
      <dgm:prSet presAssocID="{15713EC2-F586-4424-9598-08C423A228BA}" presName="spaceRect" presStyleCnt="0"/>
      <dgm:spPr/>
    </dgm:pt>
    <dgm:pt modelId="{2EDD5126-0DC6-4A57-9AA2-C3097CA7772D}" type="pres">
      <dgm:prSet presAssocID="{15713EC2-F586-4424-9598-08C423A228BA}" presName="parTx" presStyleLbl="revTx" presStyleIdx="1" presStyleCnt="6">
        <dgm:presLayoutVars>
          <dgm:chMax val="0"/>
          <dgm:chPref val="0"/>
        </dgm:presLayoutVars>
      </dgm:prSet>
      <dgm:spPr/>
    </dgm:pt>
    <dgm:pt modelId="{A4CAD299-6BAD-42B9-9F9C-88DE2BA8F16A}" type="pres">
      <dgm:prSet presAssocID="{76F730A5-7D45-4954-B313-F1697EFE4032}" presName="sibTrans" presStyleCnt="0"/>
      <dgm:spPr/>
    </dgm:pt>
    <dgm:pt modelId="{D1C00E83-7A0D-48EE-804F-E8C8A52CA42B}" type="pres">
      <dgm:prSet presAssocID="{BCB11FEB-08F5-4EA0-A5D4-C79240F36E77}" presName="compNode" presStyleCnt="0"/>
      <dgm:spPr/>
    </dgm:pt>
    <dgm:pt modelId="{CF063C78-4DBD-4C04-A965-3942F7D05AEA}" type="pres">
      <dgm:prSet presAssocID="{BCB11FEB-08F5-4EA0-A5D4-C79240F36E77}" presName="bgRect" presStyleLbl="bgShp" presStyleIdx="2" presStyleCnt="6"/>
      <dgm:spPr/>
    </dgm:pt>
    <dgm:pt modelId="{F9748DB0-670B-4846-BC40-C0005D1CD598}" type="pres">
      <dgm:prSet presAssocID="{BCB11FEB-08F5-4EA0-A5D4-C79240F36E7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87CCFF3-F7BB-4133-B3A9-7FEBA8281F57}" type="pres">
      <dgm:prSet presAssocID="{BCB11FEB-08F5-4EA0-A5D4-C79240F36E77}" presName="spaceRect" presStyleCnt="0"/>
      <dgm:spPr/>
    </dgm:pt>
    <dgm:pt modelId="{D70463D5-DCBC-473B-B47E-9C22BAE014BE}" type="pres">
      <dgm:prSet presAssocID="{BCB11FEB-08F5-4EA0-A5D4-C79240F36E77}" presName="parTx" presStyleLbl="revTx" presStyleIdx="2" presStyleCnt="6">
        <dgm:presLayoutVars>
          <dgm:chMax val="0"/>
          <dgm:chPref val="0"/>
        </dgm:presLayoutVars>
      </dgm:prSet>
      <dgm:spPr/>
    </dgm:pt>
    <dgm:pt modelId="{8C608805-5CCB-4979-9819-84CA51AE9727}" type="pres">
      <dgm:prSet presAssocID="{FECA4520-3B45-4EF7-85BE-9FE251F50192}" presName="sibTrans" presStyleCnt="0"/>
      <dgm:spPr/>
    </dgm:pt>
    <dgm:pt modelId="{CF48D389-4CED-4435-8C97-AD592E39BF01}" type="pres">
      <dgm:prSet presAssocID="{DDBB9AB4-994E-4481-B192-EB91F79E5689}" presName="compNode" presStyleCnt="0"/>
      <dgm:spPr/>
    </dgm:pt>
    <dgm:pt modelId="{01620D39-CD5A-4554-BB8E-C302F696F0B1}" type="pres">
      <dgm:prSet presAssocID="{DDBB9AB4-994E-4481-B192-EB91F79E5689}" presName="bgRect" presStyleLbl="bgShp" presStyleIdx="3" presStyleCnt="6" custLinFactNeighborX="14113"/>
      <dgm:spPr/>
    </dgm:pt>
    <dgm:pt modelId="{F544D9B1-C40B-45B0-AFD2-986045A3EB27}" type="pres">
      <dgm:prSet presAssocID="{DDBB9AB4-994E-4481-B192-EB91F79E568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66CF4DA-600E-41F3-9BB1-E9685B7B4D56}" type="pres">
      <dgm:prSet presAssocID="{DDBB9AB4-994E-4481-B192-EB91F79E5689}" presName="spaceRect" presStyleCnt="0"/>
      <dgm:spPr/>
    </dgm:pt>
    <dgm:pt modelId="{6B806946-821A-4911-A5EF-4087487ECFFF}" type="pres">
      <dgm:prSet presAssocID="{DDBB9AB4-994E-4481-B192-EB91F79E5689}" presName="parTx" presStyleLbl="revTx" presStyleIdx="3" presStyleCnt="6">
        <dgm:presLayoutVars>
          <dgm:chMax val="0"/>
          <dgm:chPref val="0"/>
        </dgm:presLayoutVars>
      </dgm:prSet>
      <dgm:spPr/>
    </dgm:pt>
    <dgm:pt modelId="{97A35E28-0D75-4939-B770-E3039D82E6C6}" type="pres">
      <dgm:prSet presAssocID="{20FC170D-91D6-477D-8577-1F254B3C081F}" presName="sibTrans" presStyleCnt="0"/>
      <dgm:spPr/>
    </dgm:pt>
    <dgm:pt modelId="{4DEFE856-3C42-4EBF-8627-7BC0ACCAED86}" type="pres">
      <dgm:prSet presAssocID="{DCAC2C4B-85BB-41A4-BFF3-4FCBFCC18488}" presName="compNode" presStyleCnt="0"/>
      <dgm:spPr/>
    </dgm:pt>
    <dgm:pt modelId="{6DBA4926-F55E-48B4-A8B7-9AEFB09614AF}" type="pres">
      <dgm:prSet presAssocID="{DCAC2C4B-85BB-41A4-BFF3-4FCBFCC18488}" presName="bgRect" presStyleLbl="bgShp" presStyleIdx="4" presStyleCnt="6"/>
      <dgm:spPr/>
    </dgm:pt>
    <dgm:pt modelId="{627BC53A-DBE7-4775-B83E-A9F9E18CD2ED}" type="pres">
      <dgm:prSet presAssocID="{DCAC2C4B-85BB-41A4-BFF3-4FCBFCC1848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6CF8536-21C9-47FB-B540-7C4E6400C0B3}" type="pres">
      <dgm:prSet presAssocID="{DCAC2C4B-85BB-41A4-BFF3-4FCBFCC18488}" presName="spaceRect" presStyleCnt="0"/>
      <dgm:spPr/>
    </dgm:pt>
    <dgm:pt modelId="{FC1D7FE8-A443-4E83-8066-CAE95C237770}" type="pres">
      <dgm:prSet presAssocID="{DCAC2C4B-85BB-41A4-BFF3-4FCBFCC18488}" presName="parTx" presStyleLbl="revTx" presStyleIdx="4" presStyleCnt="6">
        <dgm:presLayoutVars>
          <dgm:chMax val="0"/>
          <dgm:chPref val="0"/>
        </dgm:presLayoutVars>
      </dgm:prSet>
      <dgm:spPr/>
    </dgm:pt>
    <dgm:pt modelId="{3427D7AA-DCE8-403A-8AFB-34A6B495847D}" type="pres">
      <dgm:prSet presAssocID="{0E89A57F-FB87-49F1-9E5B-80E0D0BAAF64}" presName="sibTrans" presStyleCnt="0"/>
      <dgm:spPr/>
    </dgm:pt>
    <dgm:pt modelId="{6FA821F9-4791-4DE3-8ADB-4D7147AD0BA8}" type="pres">
      <dgm:prSet presAssocID="{14BF3E8A-4E74-4337-A750-2C267DFE7AEC}" presName="compNode" presStyleCnt="0"/>
      <dgm:spPr/>
    </dgm:pt>
    <dgm:pt modelId="{D2E9F78A-C2F7-43C8-923A-D2E2DB742B5D}" type="pres">
      <dgm:prSet presAssocID="{14BF3E8A-4E74-4337-A750-2C267DFE7AEC}" presName="bgRect" presStyleLbl="bgShp" presStyleIdx="5" presStyleCnt="6"/>
      <dgm:spPr/>
    </dgm:pt>
    <dgm:pt modelId="{1DA21150-5B32-4A7C-8A55-9A43B33A4C47}" type="pres">
      <dgm:prSet presAssocID="{14BF3E8A-4E74-4337-A750-2C267DFE7AE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088F94C-9F4C-4643-8E27-D5D29147917B}" type="pres">
      <dgm:prSet presAssocID="{14BF3E8A-4E74-4337-A750-2C267DFE7AEC}" presName="spaceRect" presStyleCnt="0"/>
      <dgm:spPr/>
    </dgm:pt>
    <dgm:pt modelId="{770A56D9-2347-470C-AD53-AB7C824E3CF1}" type="pres">
      <dgm:prSet presAssocID="{14BF3E8A-4E74-4337-A750-2C267DFE7AE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FF0EE05-D761-4A26-9CC0-3EB7AC0F4306}" type="presOf" srcId="{B97159D9-C7D6-4CAC-A902-5F3880DE511D}" destId="{10790173-1C29-49A1-B0DA-871BCF7900B1}" srcOrd="0" destOrd="0" presId="urn:microsoft.com/office/officeart/2018/2/layout/IconVerticalSolidList"/>
    <dgm:cxn modelId="{E071850E-C652-4497-8BC4-26B1F499DACD}" type="presOf" srcId="{15713EC2-F586-4424-9598-08C423A228BA}" destId="{2EDD5126-0DC6-4A57-9AA2-C3097CA7772D}" srcOrd="0" destOrd="0" presId="urn:microsoft.com/office/officeart/2018/2/layout/IconVerticalSolidList"/>
    <dgm:cxn modelId="{E5C6BE13-68F2-44A7-8320-59EB4C847A82}" type="presOf" srcId="{19E5D454-E2CD-42F0-9923-54D83F34C553}" destId="{A016D976-2F2B-4141-99A3-52E741DFE48C}" srcOrd="0" destOrd="0" presId="urn:microsoft.com/office/officeart/2018/2/layout/IconVerticalSolidList"/>
    <dgm:cxn modelId="{BDC98E1F-AFA0-44AF-A692-51EDE72793C8}" srcId="{B97159D9-C7D6-4CAC-A902-5F3880DE511D}" destId="{15713EC2-F586-4424-9598-08C423A228BA}" srcOrd="1" destOrd="0" parTransId="{04F77488-64DB-452F-940D-114740D1DDDB}" sibTransId="{76F730A5-7D45-4954-B313-F1697EFE4032}"/>
    <dgm:cxn modelId="{D1DAF32A-FFDF-482E-ABEC-14F2640391C9}" type="presOf" srcId="{DDBB9AB4-994E-4481-B192-EB91F79E5689}" destId="{6B806946-821A-4911-A5EF-4087487ECFFF}" srcOrd="0" destOrd="0" presId="urn:microsoft.com/office/officeart/2018/2/layout/IconVerticalSolidList"/>
    <dgm:cxn modelId="{5AACD964-5F36-4521-B451-01682585CFC5}" srcId="{B97159D9-C7D6-4CAC-A902-5F3880DE511D}" destId="{14BF3E8A-4E74-4337-A750-2C267DFE7AEC}" srcOrd="5" destOrd="0" parTransId="{4AC8C48B-FDCA-48A6-8288-DE38AC37EF4D}" sibTransId="{1EB1E6D4-DE93-41A2-B088-4D97426EE5CD}"/>
    <dgm:cxn modelId="{75C3FB5A-FEF9-4876-A521-38942D2D853F}" srcId="{B97159D9-C7D6-4CAC-A902-5F3880DE511D}" destId="{BCB11FEB-08F5-4EA0-A5D4-C79240F36E77}" srcOrd="2" destOrd="0" parTransId="{7E1F1A4F-62A1-47F0-B321-4BB787702D0F}" sibTransId="{FECA4520-3B45-4EF7-85BE-9FE251F50192}"/>
    <dgm:cxn modelId="{DD79D981-4ECE-4129-B490-06CEEFBD01CD}" srcId="{B97159D9-C7D6-4CAC-A902-5F3880DE511D}" destId="{DCAC2C4B-85BB-41A4-BFF3-4FCBFCC18488}" srcOrd="4" destOrd="0" parTransId="{2FB8E198-C1F8-44C1-A2B7-F2C46EAFD4C1}" sibTransId="{0E89A57F-FB87-49F1-9E5B-80E0D0BAAF64}"/>
    <dgm:cxn modelId="{3C4D3592-93C4-47B9-9012-0AF64E31657C}" srcId="{B97159D9-C7D6-4CAC-A902-5F3880DE511D}" destId="{19E5D454-E2CD-42F0-9923-54D83F34C553}" srcOrd="0" destOrd="0" parTransId="{3AE8F071-DDF3-4544-A23B-FA0E03EE7660}" sibTransId="{83E411F5-DA6F-4B17-9B94-B2A67F702910}"/>
    <dgm:cxn modelId="{A145919B-3F89-4A9F-B661-5E0A7E2CD8CB}" type="presOf" srcId="{BCB11FEB-08F5-4EA0-A5D4-C79240F36E77}" destId="{D70463D5-DCBC-473B-B47E-9C22BAE014BE}" srcOrd="0" destOrd="0" presId="urn:microsoft.com/office/officeart/2018/2/layout/IconVerticalSolidList"/>
    <dgm:cxn modelId="{7D5822A9-274A-4EA6-A495-66AD1B5AC102}" srcId="{B97159D9-C7D6-4CAC-A902-5F3880DE511D}" destId="{DDBB9AB4-994E-4481-B192-EB91F79E5689}" srcOrd="3" destOrd="0" parTransId="{8C54CD93-8E44-4507-8118-E38614A01E37}" sibTransId="{20FC170D-91D6-477D-8577-1F254B3C081F}"/>
    <dgm:cxn modelId="{136019D6-73F1-412D-9531-31836011E932}" type="presOf" srcId="{14BF3E8A-4E74-4337-A750-2C267DFE7AEC}" destId="{770A56D9-2347-470C-AD53-AB7C824E3CF1}" srcOrd="0" destOrd="0" presId="urn:microsoft.com/office/officeart/2018/2/layout/IconVerticalSolidList"/>
    <dgm:cxn modelId="{9C1CD0EA-ED99-48C9-ABD4-277690EBB1B3}" type="presOf" srcId="{DCAC2C4B-85BB-41A4-BFF3-4FCBFCC18488}" destId="{FC1D7FE8-A443-4E83-8066-CAE95C237770}" srcOrd="0" destOrd="0" presId="urn:microsoft.com/office/officeart/2018/2/layout/IconVerticalSolidList"/>
    <dgm:cxn modelId="{07FC7178-E1F9-480B-893F-441A18A2586B}" type="presParOf" srcId="{10790173-1C29-49A1-B0DA-871BCF7900B1}" destId="{172F1F2D-C342-4198-B83E-DE935155C9A7}" srcOrd="0" destOrd="0" presId="urn:microsoft.com/office/officeart/2018/2/layout/IconVerticalSolidList"/>
    <dgm:cxn modelId="{F9DFB8EC-5A8D-43D0-AFD4-3C401C7DF36C}" type="presParOf" srcId="{172F1F2D-C342-4198-B83E-DE935155C9A7}" destId="{83CB9B6C-A75F-405F-AFD6-BCE6EB6C42A4}" srcOrd="0" destOrd="0" presId="urn:microsoft.com/office/officeart/2018/2/layout/IconVerticalSolidList"/>
    <dgm:cxn modelId="{71BA50B7-8BFF-4742-9764-DAFFE27FD8D4}" type="presParOf" srcId="{172F1F2D-C342-4198-B83E-DE935155C9A7}" destId="{9D90D85C-C0D2-4480-A992-C969BDC7239B}" srcOrd="1" destOrd="0" presId="urn:microsoft.com/office/officeart/2018/2/layout/IconVerticalSolidList"/>
    <dgm:cxn modelId="{5B1DBF98-265D-4B5D-9A74-A5924F5F7613}" type="presParOf" srcId="{172F1F2D-C342-4198-B83E-DE935155C9A7}" destId="{4A45CAA2-D0D6-413C-B579-EF29D9077C8A}" srcOrd="2" destOrd="0" presId="urn:microsoft.com/office/officeart/2018/2/layout/IconVerticalSolidList"/>
    <dgm:cxn modelId="{C2834BBC-46DF-4C69-8722-B9474DE5E227}" type="presParOf" srcId="{172F1F2D-C342-4198-B83E-DE935155C9A7}" destId="{A016D976-2F2B-4141-99A3-52E741DFE48C}" srcOrd="3" destOrd="0" presId="urn:microsoft.com/office/officeart/2018/2/layout/IconVerticalSolidList"/>
    <dgm:cxn modelId="{A9E12DC3-EEF6-4C27-B0A2-ED57A6D9F0C3}" type="presParOf" srcId="{10790173-1C29-49A1-B0DA-871BCF7900B1}" destId="{31B8B750-D632-446D-8228-C780EAE091A1}" srcOrd="1" destOrd="0" presId="urn:microsoft.com/office/officeart/2018/2/layout/IconVerticalSolidList"/>
    <dgm:cxn modelId="{F94A73ED-CA76-47A1-90AF-B29371481963}" type="presParOf" srcId="{10790173-1C29-49A1-B0DA-871BCF7900B1}" destId="{A6D136B4-75D1-4B69-AE45-F0C0938B440C}" srcOrd="2" destOrd="0" presId="urn:microsoft.com/office/officeart/2018/2/layout/IconVerticalSolidList"/>
    <dgm:cxn modelId="{4581AEAC-5D8A-40E4-93C1-B936008256B1}" type="presParOf" srcId="{A6D136B4-75D1-4B69-AE45-F0C0938B440C}" destId="{10AEBD66-2C79-4CDA-B766-55AEF2068375}" srcOrd="0" destOrd="0" presId="urn:microsoft.com/office/officeart/2018/2/layout/IconVerticalSolidList"/>
    <dgm:cxn modelId="{7E7C59BD-CFCE-49CB-A8D2-203312DD7217}" type="presParOf" srcId="{A6D136B4-75D1-4B69-AE45-F0C0938B440C}" destId="{7066F238-9926-43BF-B8D3-35507143ED95}" srcOrd="1" destOrd="0" presId="urn:microsoft.com/office/officeart/2018/2/layout/IconVerticalSolidList"/>
    <dgm:cxn modelId="{706A00F5-850E-4141-98ED-1650600F779C}" type="presParOf" srcId="{A6D136B4-75D1-4B69-AE45-F0C0938B440C}" destId="{40187E95-3C35-4717-B6C5-53AB7552B8C2}" srcOrd="2" destOrd="0" presId="urn:microsoft.com/office/officeart/2018/2/layout/IconVerticalSolidList"/>
    <dgm:cxn modelId="{1D283A54-30BE-48C1-88AA-ADDC95278F81}" type="presParOf" srcId="{A6D136B4-75D1-4B69-AE45-F0C0938B440C}" destId="{2EDD5126-0DC6-4A57-9AA2-C3097CA7772D}" srcOrd="3" destOrd="0" presId="urn:microsoft.com/office/officeart/2018/2/layout/IconVerticalSolidList"/>
    <dgm:cxn modelId="{7977D824-FBCB-415F-8CD5-44F9DB320CC4}" type="presParOf" srcId="{10790173-1C29-49A1-B0DA-871BCF7900B1}" destId="{A4CAD299-6BAD-42B9-9F9C-88DE2BA8F16A}" srcOrd="3" destOrd="0" presId="urn:microsoft.com/office/officeart/2018/2/layout/IconVerticalSolidList"/>
    <dgm:cxn modelId="{605AD950-094F-4497-989D-34DE33BB2ED0}" type="presParOf" srcId="{10790173-1C29-49A1-B0DA-871BCF7900B1}" destId="{D1C00E83-7A0D-48EE-804F-E8C8A52CA42B}" srcOrd="4" destOrd="0" presId="urn:microsoft.com/office/officeart/2018/2/layout/IconVerticalSolidList"/>
    <dgm:cxn modelId="{A54B33BD-5011-4F35-AEF6-6162DD1C7247}" type="presParOf" srcId="{D1C00E83-7A0D-48EE-804F-E8C8A52CA42B}" destId="{CF063C78-4DBD-4C04-A965-3942F7D05AEA}" srcOrd="0" destOrd="0" presId="urn:microsoft.com/office/officeart/2018/2/layout/IconVerticalSolidList"/>
    <dgm:cxn modelId="{4B51A7FB-2D00-4813-B4AB-957E30B943E6}" type="presParOf" srcId="{D1C00E83-7A0D-48EE-804F-E8C8A52CA42B}" destId="{F9748DB0-670B-4846-BC40-C0005D1CD598}" srcOrd="1" destOrd="0" presId="urn:microsoft.com/office/officeart/2018/2/layout/IconVerticalSolidList"/>
    <dgm:cxn modelId="{C1D2BB49-D937-4730-A1A0-8595D4FAB81A}" type="presParOf" srcId="{D1C00E83-7A0D-48EE-804F-E8C8A52CA42B}" destId="{187CCFF3-F7BB-4133-B3A9-7FEBA8281F57}" srcOrd="2" destOrd="0" presId="urn:microsoft.com/office/officeart/2018/2/layout/IconVerticalSolidList"/>
    <dgm:cxn modelId="{18713680-838C-47F5-A5C5-20AF566C88A2}" type="presParOf" srcId="{D1C00E83-7A0D-48EE-804F-E8C8A52CA42B}" destId="{D70463D5-DCBC-473B-B47E-9C22BAE014BE}" srcOrd="3" destOrd="0" presId="urn:microsoft.com/office/officeart/2018/2/layout/IconVerticalSolidList"/>
    <dgm:cxn modelId="{B18FAC83-4B77-497F-AF04-80557982C8B9}" type="presParOf" srcId="{10790173-1C29-49A1-B0DA-871BCF7900B1}" destId="{8C608805-5CCB-4979-9819-84CA51AE9727}" srcOrd="5" destOrd="0" presId="urn:microsoft.com/office/officeart/2018/2/layout/IconVerticalSolidList"/>
    <dgm:cxn modelId="{6D8546B1-7879-4AE0-BC75-0DFDD8D67F72}" type="presParOf" srcId="{10790173-1C29-49A1-B0DA-871BCF7900B1}" destId="{CF48D389-4CED-4435-8C97-AD592E39BF01}" srcOrd="6" destOrd="0" presId="urn:microsoft.com/office/officeart/2018/2/layout/IconVerticalSolidList"/>
    <dgm:cxn modelId="{767E95C3-9B5A-493B-BC1D-FC106D98762D}" type="presParOf" srcId="{CF48D389-4CED-4435-8C97-AD592E39BF01}" destId="{01620D39-CD5A-4554-BB8E-C302F696F0B1}" srcOrd="0" destOrd="0" presId="urn:microsoft.com/office/officeart/2018/2/layout/IconVerticalSolidList"/>
    <dgm:cxn modelId="{0E2CCCAE-3FE4-4869-9706-7079C23FE530}" type="presParOf" srcId="{CF48D389-4CED-4435-8C97-AD592E39BF01}" destId="{F544D9B1-C40B-45B0-AFD2-986045A3EB27}" srcOrd="1" destOrd="0" presId="urn:microsoft.com/office/officeart/2018/2/layout/IconVerticalSolidList"/>
    <dgm:cxn modelId="{A3654A60-208A-4BEF-80BF-A56AC972C68D}" type="presParOf" srcId="{CF48D389-4CED-4435-8C97-AD592E39BF01}" destId="{566CF4DA-600E-41F3-9BB1-E9685B7B4D56}" srcOrd="2" destOrd="0" presId="urn:microsoft.com/office/officeart/2018/2/layout/IconVerticalSolidList"/>
    <dgm:cxn modelId="{212A8C5B-2DA8-4E64-8165-A5F0263EE528}" type="presParOf" srcId="{CF48D389-4CED-4435-8C97-AD592E39BF01}" destId="{6B806946-821A-4911-A5EF-4087487ECFFF}" srcOrd="3" destOrd="0" presId="urn:microsoft.com/office/officeart/2018/2/layout/IconVerticalSolidList"/>
    <dgm:cxn modelId="{2C72F13F-05DC-4980-AF7A-FA94A3A25DE3}" type="presParOf" srcId="{10790173-1C29-49A1-B0DA-871BCF7900B1}" destId="{97A35E28-0D75-4939-B770-E3039D82E6C6}" srcOrd="7" destOrd="0" presId="urn:microsoft.com/office/officeart/2018/2/layout/IconVerticalSolidList"/>
    <dgm:cxn modelId="{2F724916-A3D7-4977-A584-DFE805BE0D38}" type="presParOf" srcId="{10790173-1C29-49A1-B0DA-871BCF7900B1}" destId="{4DEFE856-3C42-4EBF-8627-7BC0ACCAED86}" srcOrd="8" destOrd="0" presId="urn:microsoft.com/office/officeart/2018/2/layout/IconVerticalSolidList"/>
    <dgm:cxn modelId="{66EA6241-F9C1-4B65-9195-B1E39B61A2F6}" type="presParOf" srcId="{4DEFE856-3C42-4EBF-8627-7BC0ACCAED86}" destId="{6DBA4926-F55E-48B4-A8B7-9AEFB09614AF}" srcOrd="0" destOrd="0" presId="urn:microsoft.com/office/officeart/2018/2/layout/IconVerticalSolidList"/>
    <dgm:cxn modelId="{2101D759-8C5C-4B71-9A02-FAE74FF7A941}" type="presParOf" srcId="{4DEFE856-3C42-4EBF-8627-7BC0ACCAED86}" destId="{627BC53A-DBE7-4775-B83E-A9F9E18CD2ED}" srcOrd="1" destOrd="0" presId="urn:microsoft.com/office/officeart/2018/2/layout/IconVerticalSolidList"/>
    <dgm:cxn modelId="{C04CE7FB-D464-4A58-96C7-46ABECFFFD78}" type="presParOf" srcId="{4DEFE856-3C42-4EBF-8627-7BC0ACCAED86}" destId="{A6CF8536-21C9-47FB-B540-7C4E6400C0B3}" srcOrd="2" destOrd="0" presId="urn:microsoft.com/office/officeart/2018/2/layout/IconVerticalSolidList"/>
    <dgm:cxn modelId="{F0ED41CF-E339-4F66-BC71-139AD5C1A4FC}" type="presParOf" srcId="{4DEFE856-3C42-4EBF-8627-7BC0ACCAED86}" destId="{FC1D7FE8-A443-4E83-8066-CAE95C237770}" srcOrd="3" destOrd="0" presId="urn:microsoft.com/office/officeart/2018/2/layout/IconVerticalSolidList"/>
    <dgm:cxn modelId="{0C359B99-7DF8-44CD-94DC-A5A534EF09DF}" type="presParOf" srcId="{10790173-1C29-49A1-B0DA-871BCF7900B1}" destId="{3427D7AA-DCE8-403A-8AFB-34A6B495847D}" srcOrd="9" destOrd="0" presId="urn:microsoft.com/office/officeart/2018/2/layout/IconVerticalSolidList"/>
    <dgm:cxn modelId="{B1EBD1AE-1B82-484D-94AD-AEF9C5CBC452}" type="presParOf" srcId="{10790173-1C29-49A1-B0DA-871BCF7900B1}" destId="{6FA821F9-4791-4DE3-8ADB-4D7147AD0BA8}" srcOrd="10" destOrd="0" presId="urn:microsoft.com/office/officeart/2018/2/layout/IconVerticalSolidList"/>
    <dgm:cxn modelId="{380AFB00-6CF3-48D7-9E7E-D1DFF6CAF9C8}" type="presParOf" srcId="{6FA821F9-4791-4DE3-8ADB-4D7147AD0BA8}" destId="{D2E9F78A-C2F7-43C8-923A-D2E2DB742B5D}" srcOrd="0" destOrd="0" presId="urn:microsoft.com/office/officeart/2018/2/layout/IconVerticalSolidList"/>
    <dgm:cxn modelId="{51DDEF0C-2493-4DA7-9B23-ABBF8C4955FB}" type="presParOf" srcId="{6FA821F9-4791-4DE3-8ADB-4D7147AD0BA8}" destId="{1DA21150-5B32-4A7C-8A55-9A43B33A4C47}" srcOrd="1" destOrd="0" presId="urn:microsoft.com/office/officeart/2018/2/layout/IconVerticalSolidList"/>
    <dgm:cxn modelId="{D47BCA2B-9374-4404-9AA6-BE8AD032312A}" type="presParOf" srcId="{6FA821F9-4791-4DE3-8ADB-4D7147AD0BA8}" destId="{D088F94C-9F4C-4643-8E27-D5D29147917B}" srcOrd="2" destOrd="0" presId="urn:microsoft.com/office/officeart/2018/2/layout/IconVerticalSolidList"/>
    <dgm:cxn modelId="{4CCB14C2-EE10-4258-9627-D979527B5F8D}" type="presParOf" srcId="{6FA821F9-4791-4DE3-8ADB-4D7147AD0BA8}" destId="{770A56D9-2347-470C-AD53-AB7C824E3C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D2E2DE-7E9C-4FB1-80D3-F494E77C469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EF3C5940-5DFD-42A4-A6DE-7DE680798C52}">
      <dgm:prSet/>
      <dgm:spPr/>
      <dgm:t>
        <a:bodyPr/>
        <a:lstStyle/>
        <a:p>
          <a:pPr>
            <a:defRPr b="1"/>
          </a:pPr>
          <a:r>
            <a:rPr lang="en-US" dirty="0"/>
            <a:t>Client Side Only</a:t>
          </a:r>
        </a:p>
      </dgm:t>
    </dgm:pt>
    <dgm:pt modelId="{C120072B-3101-447A-A77B-06AFB52A15D4}" type="parTrans" cxnId="{59208DF2-D119-4A9D-9BFD-9A387510624A}">
      <dgm:prSet/>
      <dgm:spPr/>
      <dgm:t>
        <a:bodyPr/>
        <a:lstStyle/>
        <a:p>
          <a:endParaRPr lang="en-US"/>
        </a:p>
      </dgm:t>
    </dgm:pt>
    <dgm:pt modelId="{1786F1DA-7AA4-4DF4-BFC2-5BAE75F0C80B}" type="sibTrans" cxnId="{59208DF2-D119-4A9D-9BFD-9A387510624A}">
      <dgm:prSet/>
      <dgm:spPr/>
      <dgm:t>
        <a:bodyPr/>
        <a:lstStyle/>
        <a:p>
          <a:endParaRPr lang="en-US"/>
        </a:p>
      </dgm:t>
    </dgm:pt>
    <dgm:pt modelId="{92E6F0C7-EB8B-4805-8D01-69816EA67014}">
      <dgm:prSet/>
      <dgm:spPr/>
      <dgm:t>
        <a:bodyPr/>
        <a:lstStyle/>
        <a:p>
          <a:r>
            <a:rPr lang="en-US" dirty="0"/>
            <a:t>Custom solutions run exclusively in the client browser in the context of the current user</a:t>
          </a:r>
        </a:p>
      </dgm:t>
    </dgm:pt>
    <dgm:pt modelId="{1DFF4E18-9181-4715-BCBB-794C43C40F9D}" type="parTrans" cxnId="{C2AEE46D-212E-46D1-80A6-2B829A2DEE0F}">
      <dgm:prSet/>
      <dgm:spPr/>
      <dgm:t>
        <a:bodyPr/>
        <a:lstStyle/>
        <a:p>
          <a:endParaRPr lang="en-US"/>
        </a:p>
      </dgm:t>
    </dgm:pt>
    <dgm:pt modelId="{CF404525-122D-4EF4-BD0C-6F043CD65E54}" type="sibTrans" cxnId="{C2AEE46D-212E-46D1-80A6-2B829A2DEE0F}">
      <dgm:prSet/>
      <dgm:spPr/>
      <dgm:t>
        <a:bodyPr/>
        <a:lstStyle/>
        <a:p>
          <a:endParaRPr lang="en-US"/>
        </a:p>
      </dgm:t>
    </dgm:pt>
    <dgm:pt modelId="{152668FE-5A87-49DE-A044-1F26FF7AE3C0}">
      <dgm:prSet/>
      <dgm:spPr/>
      <dgm:t>
        <a:bodyPr/>
        <a:lstStyle/>
        <a:p>
          <a:pPr>
            <a:defRPr b="1"/>
          </a:pPr>
          <a:r>
            <a:rPr lang="en-US" dirty="0"/>
            <a:t>Features not implemented yet</a:t>
          </a:r>
        </a:p>
      </dgm:t>
    </dgm:pt>
    <dgm:pt modelId="{CEF6D4A4-73F0-4ED6-8D11-D5F9EAD15127}" type="parTrans" cxnId="{F667F296-CADC-44A8-BE5E-A5A28B5E6D7E}">
      <dgm:prSet/>
      <dgm:spPr/>
      <dgm:t>
        <a:bodyPr/>
        <a:lstStyle/>
        <a:p>
          <a:endParaRPr lang="en-US"/>
        </a:p>
      </dgm:t>
    </dgm:pt>
    <dgm:pt modelId="{66305BCD-58AF-4B7C-8712-E5B9A8BAD041}" type="sibTrans" cxnId="{F667F296-CADC-44A8-BE5E-A5A28B5E6D7E}">
      <dgm:prSet/>
      <dgm:spPr/>
      <dgm:t>
        <a:bodyPr/>
        <a:lstStyle/>
        <a:p>
          <a:endParaRPr lang="en-US"/>
        </a:p>
      </dgm:t>
    </dgm:pt>
    <dgm:pt modelId="{7A522028-D09F-4EB7-9DB4-3D71003964F6}">
      <dgm:prSet/>
      <dgm:spPr/>
      <dgm:t>
        <a:bodyPr/>
        <a:lstStyle/>
        <a:p>
          <a:r>
            <a:rPr lang="en-US" dirty="0"/>
            <a:t>All-New Framework</a:t>
          </a:r>
        </a:p>
        <a:p>
          <a:r>
            <a:rPr lang="en-US" dirty="0"/>
            <a:t>Due to it’s client side nature, some things might never come directly to </a:t>
          </a:r>
          <a:r>
            <a:rPr lang="en-US" dirty="0" err="1"/>
            <a:t>SPFx</a:t>
          </a:r>
          <a:endParaRPr lang="en-US" dirty="0"/>
        </a:p>
      </dgm:t>
    </dgm:pt>
    <dgm:pt modelId="{201B0983-7B19-41C5-9341-A68526097DAB}" type="parTrans" cxnId="{944EFF80-B70C-414A-BD90-D2B9F8EDDA47}">
      <dgm:prSet/>
      <dgm:spPr/>
      <dgm:t>
        <a:bodyPr/>
        <a:lstStyle/>
        <a:p>
          <a:endParaRPr lang="en-US"/>
        </a:p>
      </dgm:t>
    </dgm:pt>
    <dgm:pt modelId="{7E2F8298-AB66-4529-897D-2FE80147FC51}" type="sibTrans" cxnId="{944EFF80-B70C-414A-BD90-D2B9F8EDDA47}">
      <dgm:prSet/>
      <dgm:spPr/>
      <dgm:t>
        <a:bodyPr/>
        <a:lstStyle/>
        <a:p>
          <a:endParaRPr lang="en-US"/>
        </a:p>
      </dgm:t>
    </dgm:pt>
    <dgm:pt modelId="{270C096C-893E-4E1B-B5BC-1F3D6B36055E}">
      <dgm:prSet/>
      <dgm:spPr/>
      <dgm:t>
        <a:bodyPr/>
        <a:lstStyle/>
        <a:p>
          <a:pPr>
            <a:defRPr b="1"/>
          </a:pPr>
          <a:r>
            <a:rPr lang="en-US" dirty="0"/>
            <a:t>All-New features!</a:t>
          </a:r>
        </a:p>
      </dgm:t>
    </dgm:pt>
    <dgm:pt modelId="{AE49BBC1-09F4-4E3B-A722-9575CC90EF85}" type="parTrans" cxnId="{C1F592F6-E4CC-41C8-8892-C1F1BB652EC1}">
      <dgm:prSet/>
      <dgm:spPr/>
      <dgm:t>
        <a:bodyPr/>
        <a:lstStyle/>
        <a:p>
          <a:endParaRPr lang="en-US"/>
        </a:p>
      </dgm:t>
    </dgm:pt>
    <dgm:pt modelId="{05F58B09-2D63-41AF-BC60-210F888DB0B9}" type="sibTrans" cxnId="{C1F592F6-E4CC-41C8-8892-C1F1BB652EC1}">
      <dgm:prSet/>
      <dgm:spPr/>
      <dgm:t>
        <a:bodyPr/>
        <a:lstStyle/>
        <a:p>
          <a:endParaRPr lang="en-US"/>
        </a:p>
      </dgm:t>
    </dgm:pt>
    <dgm:pt modelId="{654B58D2-141A-4719-AA72-2FA7C846CC71}">
      <dgm:prSet/>
      <dgm:spPr/>
      <dgm:t>
        <a:bodyPr/>
        <a:lstStyle/>
        <a:p>
          <a:r>
            <a:rPr lang="en-US" dirty="0" err="1"/>
            <a:t>SPFx</a:t>
          </a:r>
          <a:r>
            <a:rPr lang="en-US" dirty="0"/>
            <a:t> has features that simply do not exist in other frameworks</a:t>
          </a:r>
        </a:p>
      </dgm:t>
    </dgm:pt>
    <dgm:pt modelId="{EBA2936A-472F-41E9-836E-78BFAFB2ED41}" type="parTrans" cxnId="{FC9F8315-4587-47FF-82AD-D122D87BD859}">
      <dgm:prSet/>
      <dgm:spPr/>
      <dgm:t>
        <a:bodyPr/>
        <a:lstStyle/>
        <a:p>
          <a:endParaRPr lang="en-US"/>
        </a:p>
      </dgm:t>
    </dgm:pt>
    <dgm:pt modelId="{DC8DF156-B473-4730-911A-8FA4626D737F}" type="sibTrans" cxnId="{FC9F8315-4587-47FF-82AD-D122D87BD859}">
      <dgm:prSet/>
      <dgm:spPr/>
      <dgm:t>
        <a:bodyPr/>
        <a:lstStyle/>
        <a:p>
          <a:endParaRPr lang="en-US"/>
        </a:p>
      </dgm:t>
    </dgm:pt>
    <dgm:pt modelId="{83110090-575A-4C26-9C43-9D60ABF1E9AE}">
      <dgm:prSet/>
      <dgm:spPr/>
      <dgm:t>
        <a:bodyPr/>
        <a:lstStyle/>
        <a:p>
          <a:pPr>
            <a:defRPr b="1"/>
          </a:pPr>
          <a:r>
            <a:rPr lang="en-US" dirty="0">
              <a:hlinkClick xmlns:r="http://schemas.openxmlformats.org/officeDocument/2006/relationships" r:id="rId1"/>
            </a:rPr>
            <a:t>Comprehensive Comparison</a:t>
          </a:r>
          <a:endParaRPr lang="en-US" dirty="0"/>
        </a:p>
      </dgm:t>
    </dgm:pt>
    <dgm:pt modelId="{F270E9B4-60E7-4DEB-A07B-AD9B33876AE9}" type="parTrans" cxnId="{CE6DBD39-4F6B-41AD-B14A-6C57B43688E0}">
      <dgm:prSet/>
      <dgm:spPr/>
      <dgm:t>
        <a:bodyPr/>
        <a:lstStyle/>
        <a:p>
          <a:endParaRPr lang="en-US"/>
        </a:p>
      </dgm:t>
    </dgm:pt>
    <dgm:pt modelId="{8DF6958E-F6BA-4AA3-A675-41CCD6F2A2C8}" type="sibTrans" cxnId="{CE6DBD39-4F6B-41AD-B14A-6C57B43688E0}">
      <dgm:prSet/>
      <dgm:spPr/>
      <dgm:t>
        <a:bodyPr/>
        <a:lstStyle/>
        <a:p>
          <a:endParaRPr lang="en-US"/>
        </a:p>
      </dgm:t>
    </dgm:pt>
    <dgm:pt modelId="{46887B5E-9735-4FBE-A3FA-B77D70BFEABB}" type="pres">
      <dgm:prSet presAssocID="{21D2E2DE-7E9C-4FB1-80D3-F494E77C4699}" presName="root" presStyleCnt="0">
        <dgm:presLayoutVars>
          <dgm:dir/>
          <dgm:resizeHandles val="exact"/>
        </dgm:presLayoutVars>
      </dgm:prSet>
      <dgm:spPr/>
    </dgm:pt>
    <dgm:pt modelId="{DE6C21BE-BB72-4333-A800-41C75AFD0607}" type="pres">
      <dgm:prSet presAssocID="{EF3C5940-5DFD-42A4-A6DE-7DE680798C52}" presName="compNode" presStyleCnt="0"/>
      <dgm:spPr/>
    </dgm:pt>
    <dgm:pt modelId="{B01497DA-79FC-4B72-A0B2-FDCD9E9805F7}" type="pres">
      <dgm:prSet presAssocID="{EF3C5940-5DFD-42A4-A6DE-7DE680798C52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B631B547-F65C-4D4B-81EE-5462A8AE85E6}" type="pres">
      <dgm:prSet presAssocID="{EF3C5940-5DFD-42A4-A6DE-7DE680798C52}" presName="iconSpace" presStyleCnt="0"/>
      <dgm:spPr/>
    </dgm:pt>
    <dgm:pt modelId="{5B9ADFEC-6F21-4937-8020-E5EBCF54C1AE}" type="pres">
      <dgm:prSet presAssocID="{EF3C5940-5DFD-42A4-A6DE-7DE680798C52}" presName="parTx" presStyleLbl="revTx" presStyleIdx="0" presStyleCnt="8">
        <dgm:presLayoutVars>
          <dgm:chMax val="0"/>
          <dgm:chPref val="0"/>
        </dgm:presLayoutVars>
      </dgm:prSet>
      <dgm:spPr/>
    </dgm:pt>
    <dgm:pt modelId="{E237A5A9-C927-4360-A4D7-2BB056E69F4F}" type="pres">
      <dgm:prSet presAssocID="{EF3C5940-5DFD-42A4-A6DE-7DE680798C52}" presName="txSpace" presStyleCnt="0"/>
      <dgm:spPr/>
    </dgm:pt>
    <dgm:pt modelId="{C035FF40-E0EF-4DDE-ADE7-81312243729C}" type="pres">
      <dgm:prSet presAssocID="{EF3C5940-5DFD-42A4-A6DE-7DE680798C52}" presName="desTx" presStyleLbl="revTx" presStyleIdx="1" presStyleCnt="8">
        <dgm:presLayoutVars/>
      </dgm:prSet>
      <dgm:spPr/>
    </dgm:pt>
    <dgm:pt modelId="{85D749E5-64FF-4D03-86AD-F911C86E535B}" type="pres">
      <dgm:prSet presAssocID="{1786F1DA-7AA4-4DF4-BFC2-5BAE75F0C80B}" presName="sibTrans" presStyleCnt="0"/>
      <dgm:spPr/>
    </dgm:pt>
    <dgm:pt modelId="{EFA97CFD-7446-424F-8FD9-08BF13B25F29}" type="pres">
      <dgm:prSet presAssocID="{152668FE-5A87-49DE-A044-1F26FF7AE3C0}" presName="compNode" presStyleCnt="0"/>
      <dgm:spPr/>
    </dgm:pt>
    <dgm:pt modelId="{6968FFA3-726E-4756-9835-449A4323E7AB}" type="pres">
      <dgm:prSet presAssocID="{152668FE-5A87-49DE-A044-1F26FF7AE3C0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B99FBB83-6DAB-4073-B87E-221AD99179A4}" type="pres">
      <dgm:prSet presAssocID="{152668FE-5A87-49DE-A044-1F26FF7AE3C0}" presName="iconSpace" presStyleCnt="0"/>
      <dgm:spPr/>
    </dgm:pt>
    <dgm:pt modelId="{8EE6C59D-9F4C-41E1-A953-106561FF024B}" type="pres">
      <dgm:prSet presAssocID="{152668FE-5A87-49DE-A044-1F26FF7AE3C0}" presName="parTx" presStyleLbl="revTx" presStyleIdx="2" presStyleCnt="8">
        <dgm:presLayoutVars>
          <dgm:chMax val="0"/>
          <dgm:chPref val="0"/>
        </dgm:presLayoutVars>
      </dgm:prSet>
      <dgm:spPr/>
    </dgm:pt>
    <dgm:pt modelId="{CDEF89BD-F413-4108-968A-590E7CC3A9A6}" type="pres">
      <dgm:prSet presAssocID="{152668FE-5A87-49DE-A044-1F26FF7AE3C0}" presName="txSpace" presStyleCnt="0"/>
      <dgm:spPr/>
    </dgm:pt>
    <dgm:pt modelId="{F80605A8-5373-46AC-ADA5-E0D397E13128}" type="pres">
      <dgm:prSet presAssocID="{152668FE-5A87-49DE-A044-1F26FF7AE3C0}" presName="desTx" presStyleLbl="revTx" presStyleIdx="3" presStyleCnt="8">
        <dgm:presLayoutVars/>
      </dgm:prSet>
      <dgm:spPr/>
    </dgm:pt>
    <dgm:pt modelId="{733A996E-5BA0-4599-85AD-B33569D66327}" type="pres">
      <dgm:prSet presAssocID="{66305BCD-58AF-4B7C-8712-E5B9A8BAD041}" presName="sibTrans" presStyleCnt="0"/>
      <dgm:spPr/>
    </dgm:pt>
    <dgm:pt modelId="{506F3D63-CCCA-4540-A1CC-3E9C88ABD332}" type="pres">
      <dgm:prSet presAssocID="{270C096C-893E-4E1B-B5BC-1F3D6B36055E}" presName="compNode" presStyleCnt="0"/>
      <dgm:spPr/>
    </dgm:pt>
    <dgm:pt modelId="{EF4A12AB-58FA-472A-BE38-A407B42E41FE}" type="pres">
      <dgm:prSet presAssocID="{270C096C-893E-4E1B-B5BC-1F3D6B36055E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DA1AA7AE-1F8B-438C-B52D-4301D7869B28}" type="pres">
      <dgm:prSet presAssocID="{270C096C-893E-4E1B-B5BC-1F3D6B36055E}" presName="iconSpace" presStyleCnt="0"/>
      <dgm:spPr/>
    </dgm:pt>
    <dgm:pt modelId="{F38D5484-8109-4486-A104-AD2117CB89AD}" type="pres">
      <dgm:prSet presAssocID="{270C096C-893E-4E1B-B5BC-1F3D6B36055E}" presName="parTx" presStyleLbl="revTx" presStyleIdx="4" presStyleCnt="8">
        <dgm:presLayoutVars>
          <dgm:chMax val="0"/>
          <dgm:chPref val="0"/>
        </dgm:presLayoutVars>
      </dgm:prSet>
      <dgm:spPr/>
    </dgm:pt>
    <dgm:pt modelId="{CA4FF8ED-9A6A-45C3-82AE-A8FB59F58544}" type="pres">
      <dgm:prSet presAssocID="{270C096C-893E-4E1B-B5BC-1F3D6B36055E}" presName="txSpace" presStyleCnt="0"/>
      <dgm:spPr/>
    </dgm:pt>
    <dgm:pt modelId="{D28D9FB3-BCAB-4C75-B5CA-F7797E8027EB}" type="pres">
      <dgm:prSet presAssocID="{270C096C-893E-4E1B-B5BC-1F3D6B36055E}" presName="desTx" presStyleLbl="revTx" presStyleIdx="5" presStyleCnt="8">
        <dgm:presLayoutVars/>
      </dgm:prSet>
      <dgm:spPr/>
    </dgm:pt>
    <dgm:pt modelId="{17B7EDEC-DEB6-41E4-B90C-005DB9258970}" type="pres">
      <dgm:prSet presAssocID="{05F58B09-2D63-41AF-BC60-210F888DB0B9}" presName="sibTrans" presStyleCnt="0"/>
      <dgm:spPr/>
    </dgm:pt>
    <dgm:pt modelId="{67EBAE58-AEBE-4EAE-9EA6-7EFC094E0191}" type="pres">
      <dgm:prSet presAssocID="{83110090-575A-4C26-9C43-9D60ABF1E9AE}" presName="compNode" presStyleCnt="0"/>
      <dgm:spPr/>
    </dgm:pt>
    <dgm:pt modelId="{7F9FF749-1EB5-4460-9D65-0822FE45A865}" type="pres">
      <dgm:prSet presAssocID="{83110090-575A-4C26-9C43-9D60ABF1E9AE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96086D1A-AC04-4BC4-9F14-B2E6AD014353}" type="pres">
      <dgm:prSet presAssocID="{83110090-575A-4C26-9C43-9D60ABF1E9AE}" presName="iconSpace" presStyleCnt="0"/>
      <dgm:spPr/>
    </dgm:pt>
    <dgm:pt modelId="{4F220B5E-3035-42F3-B50F-EE301150A4B4}" type="pres">
      <dgm:prSet presAssocID="{83110090-575A-4C26-9C43-9D60ABF1E9AE}" presName="parTx" presStyleLbl="revTx" presStyleIdx="6" presStyleCnt="8">
        <dgm:presLayoutVars>
          <dgm:chMax val="0"/>
          <dgm:chPref val="0"/>
        </dgm:presLayoutVars>
      </dgm:prSet>
      <dgm:spPr/>
    </dgm:pt>
    <dgm:pt modelId="{016387E8-AC1E-411B-BE7A-0E30E59169A7}" type="pres">
      <dgm:prSet presAssocID="{83110090-575A-4C26-9C43-9D60ABF1E9AE}" presName="txSpace" presStyleCnt="0"/>
      <dgm:spPr/>
    </dgm:pt>
    <dgm:pt modelId="{53B2EDBD-8758-4ADB-BC4C-F243323AE97E}" type="pres">
      <dgm:prSet presAssocID="{83110090-575A-4C26-9C43-9D60ABF1E9AE}" presName="desTx" presStyleLbl="revTx" presStyleIdx="7" presStyleCnt="8">
        <dgm:presLayoutVars/>
      </dgm:prSet>
      <dgm:spPr/>
    </dgm:pt>
  </dgm:ptLst>
  <dgm:cxnLst>
    <dgm:cxn modelId="{FC9F8315-4587-47FF-82AD-D122D87BD859}" srcId="{270C096C-893E-4E1B-B5BC-1F3D6B36055E}" destId="{654B58D2-141A-4719-AA72-2FA7C846CC71}" srcOrd="0" destOrd="0" parTransId="{EBA2936A-472F-41E9-836E-78BFAFB2ED41}" sibTransId="{DC8DF156-B473-4730-911A-8FA4626D737F}"/>
    <dgm:cxn modelId="{4804041A-55B0-4E0D-8633-268DFF332DCD}" type="presOf" srcId="{7A522028-D09F-4EB7-9DB4-3D71003964F6}" destId="{F80605A8-5373-46AC-ADA5-E0D397E13128}" srcOrd="0" destOrd="0" presId="urn:microsoft.com/office/officeart/2018/5/layout/CenteredIconLabelDescriptionList"/>
    <dgm:cxn modelId="{99CBF829-5635-440D-8E83-E8494B99A2B0}" type="presOf" srcId="{EF3C5940-5DFD-42A4-A6DE-7DE680798C52}" destId="{5B9ADFEC-6F21-4937-8020-E5EBCF54C1AE}" srcOrd="0" destOrd="0" presId="urn:microsoft.com/office/officeart/2018/5/layout/CenteredIconLabelDescriptionList"/>
    <dgm:cxn modelId="{CE6DBD39-4F6B-41AD-B14A-6C57B43688E0}" srcId="{21D2E2DE-7E9C-4FB1-80D3-F494E77C4699}" destId="{83110090-575A-4C26-9C43-9D60ABF1E9AE}" srcOrd="3" destOrd="0" parTransId="{F270E9B4-60E7-4DEB-A07B-AD9B33876AE9}" sibTransId="{8DF6958E-F6BA-4AA3-A675-41CCD6F2A2C8}"/>
    <dgm:cxn modelId="{0A8BB367-E3D3-4542-90D7-0CC6398E184B}" type="presOf" srcId="{21D2E2DE-7E9C-4FB1-80D3-F494E77C4699}" destId="{46887B5E-9735-4FBE-A3FA-B77D70BFEABB}" srcOrd="0" destOrd="0" presId="urn:microsoft.com/office/officeart/2018/5/layout/CenteredIconLabelDescriptionList"/>
    <dgm:cxn modelId="{731C544A-6F6B-49B7-ADE4-EA4718645160}" type="presOf" srcId="{83110090-575A-4C26-9C43-9D60ABF1E9AE}" destId="{4F220B5E-3035-42F3-B50F-EE301150A4B4}" srcOrd="0" destOrd="0" presId="urn:microsoft.com/office/officeart/2018/5/layout/CenteredIconLabelDescriptionList"/>
    <dgm:cxn modelId="{E647F06A-ACED-44BF-9ADC-EC21A0EB3833}" type="presOf" srcId="{152668FE-5A87-49DE-A044-1F26FF7AE3C0}" destId="{8EE6C59D-9F4C-41E1-A953-106561FF024B}" srcOrd="0" destOrd="0" presId="urn:microsoft.com/office/officeart/2018/5/layout/CenteredIconLabelDescriptionList"/>
    <dgm:cxn modelId="{C2AEE46D-212E-46D1-80A6-2B829A2DEE0F}" srcId="{EF3C5940-5DFD-42A4-A6DE-7DE680798C52}" destId="{92E6F0C7-EB8B-4805-8D01-69816EA67014}" srcOrd="0" destOrd="0" parTransId="{1DFF4E18-9181-4715-BCBB-794C43C40F9D}" sibTransId="{CF404525-122D-4EF4-BD0C-6F043CD65E54}"/>
    <dgm:cxn modelId="{A7DB9877-10DB-4363-9B1D-C2B64E549B2D}" type="presOf" srcId="{92E6F0C7-EB8B-4805-8D01-69816EA67014}" destId="{C035FF40-E0EF-4DDE-ADE7-81312243729C}" srcOrd="0" destOrd="0" presId="urn:microsoft.com/office/officeart/2018/5/layout/CenteredIconLabelDescriptionList"/>
    <dgm:cxn modelId="{944EFF80-B70C-414A-BD90-D2B9F8EDDA47}" srcId="{152668FE-5A87-49DE-A044-1F26FF7AE3C0}" destId="{7A522028-D09F-4EB7-9DB4-3D71003964F6}" srcOrd="0" destOrd="0" parTransId="{201B0983-7B19-41C5-9341-A68526097DAB}" sibTransId="{7E2F8298-AB66-4529-897D-2FE80147FC51}"/>
    <dgm:cxn modelId="{70EFA181-5936-4C29-9BBA-E7566C590A09}" type="presOf" srcId="{270C096C-893E-4E1B-B5BC-1F3D6B36055E}" destId="{F38D5484-8109-4486-A104-AD2117CB89AD}" srcOrd="0" destOrd="0" presId="urn:microsoft.com/office/officeart/2018/5/layout/CenteredIconLabelDescriptionList"/>
    <dgm:cxn modelId="{F667F296-CADC-44A8-BE5E-A5A28B5E6D7E}" srcId="{21D2E2DE-7E9C-4FB1-80D3-F494E77C4699}" destId="{152668FE-5A87-49DE-A044-1F26FF7AE3C0}" srcOrd="1" destOrd="0" parTransId="{CEF6D4A4-73F0-4ED6-8D11-D5F9EAD15127}" sibTransId="{66305BCD-58AF-4B7C-8712-E5B9A8BAD041}"/>
    <dgm:cxn modelId="{07A2DFDF-9296-4A26-A4C7-C0F021EF21DE}" type="presOf" srcId="{654B58D2-141A-4719-AA72-2FA7C846CC71}" destId="{D28D9FB3-BCAB-4C75-B5CA-F7797E8027EB}" srcOrd="0" destOrd="0" presId="urn:microsoft.com/office/officeart/2018/5/layout/CenteredIconLabelDescriptionList"/>
    <dgm:cxn modelId="{59208DF2-D119-4A9D-9BFD-9A387510624A}" srcId="{21D2E2DE-7E9C-4FB1-80D3-F494E77C4699}" destId="{EF3C5940-5DFD-42A4-A6DE-7DE680798C52}" srcOrd="0" destOrd="0" parTransId="{C120072B-3101-447A-A77B-06AFB52A15D4}" sibTransId="{1786F1DA-7AA4-4DF4-BFC2-5BAE75F0C80B}"/>
    <dgm:cxn modelId="{C1F592F6-E4CC-41C8-8892-C1F1BB652EC1}" srcId="{21D2E2DE-7E9C-4FB1-80D3-F494E77C4699}" destId="{270C096C-893E-4E1B-B5BC-1F3D6B36055E}" srcOrd="2" destOrd="0" parTransId="{AE49BBC1-09F4-4E3B-A722-9575CC90EF85}" sibTransId="{05F58B09-2D63-41AF-BC60-210F888DB0B9}"/>
    <dgm:cxn modelId="{028161FF-B785-4D8C-8D8D-0E230DCD6444}" type="presParOf" srcId="{46887B5E-9735-4FBE-A3FA-B77D70BFEABB}" destId="{DE6C21BE-BB72-4333-A800-41C75AFD0607}" srcOrd="0" destOrd="0" presId="urn:microsoft.com/office/officeart/2018/5/layout/CenteredIconLabelDescriptionList"/>
    <dgm:cxn modelId="{CB44CAED-DB24-4A7D-85CD-9A39A8C7C189}" type="presParOf" srcId="{DE6C21BE-BB72-4333-A800-41C75AFD0607}" destId="{B01497DA-79FC-4B72-A0B2-FDCD9E9805F7}" srcOrd="0" destOrd="0" presId="urn:microsoft.com/office/officeart/2018/5/layout/CenteredIconLabelDescriptionList"/>
    <dgm:cxn modelId="{90A8977A-9715-43C2-A648-F64CCD582360}" type="presParOf" srcId="{DE6C21BE-BB72-4333-A800-41C75AFD0607}" destId="{B631B547-F65C-4D4B-81EE-5462A8AE85E6}" srcOrd="1" destOrd="0" presId="urn:microsoft.com/office/officeart/2018/5/layout/CenteredIconLabelDescriptionList"/>
    <dgm:cxn modelId="{B91F5D7E-5AD4-409D-BDF2-95AD2081A548}" type="presParOf" srcId="{DE6C21BE-BB72-4333-A800-41C75AFD0607}" destId="{5B9ADFEC-6F21-4937-8020-E5EBCF54C1AE}" srcOrd="2" destOrd="0" presId="urn:microsoft.com/office/officeart/2018/5/layout/CenteredIconLabelDescriptionList"/>
    <dgm:cxn modelId="{C19DEA3E-1784-4300-85BD-1223DE924348}" type="presParOf" srcId="{DE6C21BE-BB72-4333-A800-41C75AFD0607}" destId="{E237A5A9-C927-4360-A4D7-2BB056E69F4F}" srcOrd="3" destOrd="0" presId="urn:microsoft.com/office/officeart/2018/5/layout/CenteredIconLabelDescriptionList"/>
    <dgm:cxn modelId="{0126EDB9-9CD1-4D1B-B367-28DAAA625E64}" type="presParOf" srcId="{DE6C21BE-BB72-4333-A800-41C75AFD0607}" destId="{C035FF40-E0EF-4DDE-ADE7-81312243729C}" srcOrd="4" destOrd="0" presId="urn:microsoft.com/office/officeart/2018/5/layout/CenteredIconLabelDescriptionList"/>
    <dgm:cxn modelId="{41BF1C3B-7648-47A2-B70B-DF24EB2B66B5}" type="presParOf" srcId="{46887B5E-9735-4FBE-A3FA-B77D70BFEABB}" destId="{85D749E5-64FF-4D03-86AD-F911C86E535B}" srcOrd="1" destOrd="0" presId="urn:microsoft.com/office/officeart/2018/5/layout/CenteredIconLabelDescriptionList"/>
    <dgm:cxn modelId="{A94D88D4-8ABB-427D-A48F-11ED8BDEF48F}" type="presParOf" srcId="{46887B5E-9735-4FBE-A3FA-B77D70BFEABB}" destId="{EFA97CFD-7446-424F-8FD9-08BF13B25F29}" srcOrd="2" destOrd="0" presId="urn:microsoft.com/office/officeart/2018/5/layout/CenteredIconLabelDescriptionList"/>
    <dgm:cxn modelId="{E073AE90-CB66-4C42-B405-1AA9DBC680D9}" type="presParOf" srcId="{EFA97CFD-7446-424F-8FD9-08BF13B25F29}" destId="{6968FFA3-726E-4756-9835-449A4323E7AB}" srcOrd="0" destOrd="0" presId="urn:microsoft.com/office/officeart/2018/5/layout/CenteredIconLabelDescriptionList"/>
    <dgm:cxn modelId="{E9D24FA2-3358-48C3-B9D7-3B7B1740FD70}" type="presParOf" srcId="{EFA97CFD-7446-424F-8FD9-08BF13B25F29}" destId="{B99FBB83-6DAB-4073-B87E-221AD99179A4}" srcOrd="1" destOrd="0" presId="urn:microsoft.com/office/officeart/2018/5/layout/CenteredIconLabelDescriptionList"/>
    <dgm:cxn modelId="{FDD1BDF3-F37E-45BB-8FF8-EE21643BEEEC}" type="presParOf" srcId="{EFA97CFD-7446-424F-8FD9-08BF13B25F29}" destId="{8EE6C59D-9F4C-41E1-A953-106561FF024B}" srcOrd="2" destOrd="0" presId="urn:microsoft.com/office/officeart/2018/5/layout/CenteredIconLabelDescriptionList"/>
    <dgm:cxn modelId="{059A9B91-DF54-4D83-9D02-FD01402189A4}" type="presParOf" srcId="{EFA97CFD-7446-424F-8FD9-08BF13B25F29}" destId="{CDEF89BD-F413-4108-968A-590E7CC3A9A6}" srcOrd="3" destOrd="0" presId="urn:microsoft.com/office/officeart/2018/5/layout/CenteredIconLabelDescriptionList"/>
    <dgm:cxn modelId="{A5067237-E032-4821-91D1-AE60B14DAD63}" type="presParOf" srcId="{EFA97CFD-7446-424F-8FD9-08BF13B25F29}" destId="{F80605A8-5373-46AC-ADA5-E0D397E13128}" srcOrd="4" destOrd="0" presId="urn:microsoft.com/office/officeart/2018/5/layout/CenteredIconLabelDescriptionList"/>
    <dgm:cxn modelId="{E07947EA-402F-4B84-A909-BBAB140C8EB8}" type="presParOf" srcId="{46887B5E-9735-4FBE-A3FA-B77D70BFEABB}" destId="{733A996E-5BA0-4599-85AD-B33569D66327}" srcOrd="3" destOrd="0" presId="urn:microsoft.com/office/officeart/2018/5/layout/CenteredIconLabelDescriptionList"/>
    <dgm:cxn modelId="{2594DE2A-DE7A-4037-B908-A7982B7A10E1}" type="presParOf" srcId="{46887B5E-9735-4FBE-A3FA-B77D70BFEABB}" destId="{506F3D63-CCCA-4540-A1CC-3E9C88ABD332}" srcOrd="4" destOrd="0" presId="urn:microsoft.com/office/officeart/2018/5/layout/CenteredIconLabelDescriptionList"/>
    <dgm:cxn modelId="{02CD318C-DA55-4C84-BCDB-CF8BCAC705E0}" type="presParOf" srcId="{506F3D63-CCCA-4540-A1CC-3E9C88ABD332}" destId="{EF4A12AB-58FA-472A-BE38-A407B42E41FE}" srcOrd="0" destOrd="0" presId="urn:microsoft.com/office/officeart/2018/5/layout/CenteredIconLabelDescriptionList"/>
    <dgm:cxn modelId="{D60C52C0-FAE8-43A8-86E8-127EAF804C3D}" type="presParOf" srcId="{506F3D63-CCCA-4540-A1CC-3E9C88ABD332}" destId="{DA1AA7AE-1F8B-438C-B52D-4301D7869B28}" srcOrd="1" destOrd="0" presId="urn:microsoft.com/office/officeart/2018/5/layout/CenteredIconLabelDescriptionList"/>
    <dgm:cxn modelId="{F34BA899-717B-4CCA-9D55-FA079ED70DFF}" type="presParOf" srcId="{506F3D63-CCCA-4540-A1CC-3E9C88ABD332}" destId="{F38D5484-8109-4486-A104-AD2117CB89AD}" srcOrd="2" destOrd="0" presId="urn:microsoft.com/office/officeart/2018/5/layout/CenteredIconLabelDescriptionList"/>
    <dgm:cxn modelId="{5A2EDADF-7D6F-4718-9C3E-16C54C4176A9}" type="presParOf" srcId="{506F3D63-CCCA-4540-A1CC-3E9C88ABD332}" destId="{CA4FF8ED-9A6A-45C3-82AE-A8FB59F58544}" srcOrd="3" destOrd="0" presId="urn:microsoft.com/office/officeart/2018/5/layout/CenteredIconLabelDescriptionList"/>
    <dgm:cxn modelId="{453598DF-4088-43B0-8367-128815EA268C}" type="presParOf" srcId="{506F3D63-CCCA-4540-A1CC-3E9C88ABD332}" destId="{D28D9FB3-BCAB-4C75-B5CA-F7797E8027EB}" srcOrd="4" destOrd="0" presId="urn:microsoft.com/office/officeart/2018/5/layout/CenteredIconLabelDescriptionList"/>
    <dgm:cxn modelId="{D12AA5D5-CFBB-473B-81A7-E127CF2403FE}" type="presParOf" srcId="{46887B5E-9735-4FBE-A3FA-B77D70BFEABB}" destId="{17B7EDEC-DEB6-41E4-B90C-005DB9258970}" srcOrd="5" destOrd="0" presId="urn:microsoft.com/office/officeart/2018/5/layout/CenteredIconLabelDescriptionList"/>
    <dgm:cxn modelId="{047DAC0F-39F7-4225-8522-37AA1CF8BBB1}" type="presParOf" srcId="{46887B5E-9735-4FBE-A3FA-B77D70BFEABB}" destId="{67EBAE58-AEBE-4EAE-9EA6-7EFC094E0191}" srcOrd="6" destOrd="0" presId="urn:microsoft.com/office/officeart/2018/5/layout/CenteredIconLabelDescriptionList"/>
    <dgm:cxn modelId="{364E472D-EB87-4A76-B3D9-61C8EC4A2457}" type="presParOf" srcId="{67EBAE58-AEBE-4EAE-9EA6-7EFC094E0191}" destId="{7F9FF749-1EB5-4460-9D65-0822FE45A865}" srcOrd="0" destOrd="0" presId="urn:microsoft.com/office/officeart/2018/5/layout/CenteredIconLabelDescriptionList"/>
    <dgm:cxn modelId="{59750141-BF97-4624-A4B4-6F79BACBF563}" type="presParOf" srcId="{67EBAE58-AEBE-4EAE-9EA6-7EFC094E0191}" destId="{96086D1A-AC04-4BC4-9F14-B2E6AD014353}" srcOrd="1" destOrd="0" presId="urn:microsoft.com/office/officeart/2018/5/layout/CenteredIconLabelDescriptionList"/>
    <dgm:cxn modelId="{E1E056E0-AA1C-4DF3-9CE8-E331CA77775F}" type="presParOf" srcId="{67EBAE58-AEBE-4EAE-9EA6-7EFC094E0191}" destId="{4F220B5E-3035-42F3-B50F-EE301150A4B4}" srcOrd="2" destOrd="0" presId="urn:microsoft.com/office/officeart/2018/5/layout/CenteredIconLabelDescriptionList"/>
    <dgm:cxn modelId="{1E02D5E4-F0F5-46A0-AE05-0D89C2FE3FCD}" type="presParOf" srcId="{67EBAE58-AEBE-4EAE-9EA6-7EFC094E0191}" destId="{016387E8-AC1E-411B-BE7A-0E30E59169A7}" srcOrd="3" destOrd="0" presId="urn:microsoft.com/office/officeart/2018/5/layout/CenteredIconLabelDescriptionList"/>
    <dgm:cxn modelId="{BA11C902-BCC9-4F59-AE25-CE6AD1D2910F}" type="presParOf" srcId="{67EBAE58-AEBE-4EAE-9EA6-7EFC094E0191}" destId="{53B2EDBD-8758-4ADB-BC4C-F243323AE97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A3C1-7B8B-43BD-B038-259D52CC1289}">
      <dsp:nvSpPr>
        <dsp:cNvPr id="0" name=""/>
        <dsp:cNvSpPr/>
      </dsp:nvSpPr>
      <dsp:spPr>
        <a:xfrm>
          <a:off x="611813" y="942811"/>
          <a:ext cx="643998" cy="6439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5E6DB5-F44F-4F10-BBB4-27D3681A6F6C}">
      <dsp:nvSpPr>
        <dsp:cNvPr id="0" name=""/>
        <dsp:cNvSpPr/>
      </dsp:nvSpPr>
      <dsp:spPr>
        <a:xfrm>
          <a:off x="10263" y="1828179"/>
          <a:ext cx="1839994" cy="39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Director of App Innovation @ CloudScale</a:t>
          </a:r>
        </a:p>
      </dsp:txBody>
      <dsp:txXfrm>
        <a:off x="10263" y="1828179"/>
        <a:ext cx="1839994" cy="394768"/>
      </dsp:txXfrm>
    </dsp:sp>
    <dsp:sp modelId="{B55BF242-C483-4426-855E-54977BB38C09}">
      <dsp:nvSpPr>
        <dsp:cNvPr id="0" name=""/>
        <dsp:cNvSpPr/>
      </dsp:nvSpPr>
      <dsp:spPr>
        <a:xfrm>
          <a:off x="0" y="2736817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MS Partner based in NYC &amp; LA/SoCal</a:t>
          </a:r>
        </a:p>
      </dsp:txBody>
      <dsp:txXfrm>
        <a:off x="0" y="2736817"/>
        <a:ext cx="1839994" cy="795975"/>
      </dsp:txXfrm>
    </dsp:sp>
    <dsp:sp modelId="{46CC0ECA-74DC-4B99-A266-FDA151596230}">
      <dsp:nvSpPr>
        <dsp:cNvPr id="0" name=""/>
        <dsp:cNvSpPr/>
      </dsp:nvSpPr>
      <dsp:spPr>
        <a:xfrm>
          <a:off x="2784606" y="937415"/>
          <a:ext cx="643998" cy="643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1067F-1AB1-4AB9-B1C0-1B127D9AFAD3}">
      <dsp:nvSpPr>
        <dsp:cNvPr id="0" name=""/>
        <dsp:cNvSpPr/>
      </dsp:nvSpPr>
      <dsp:spPr>
        <a:xfrm>
          <a:off x="2132348" y="1962895"/>
          <a:ext cx="1839994" cy="197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20+ years in the MS Partner Space</a:t>
          </a:r>
        </a:p>
      </dsp:txBody>
      <dsp:txXfrm>
        <a:off x="2132348" y="1962895"/>
        <a:ext cx="1839994" cy="197174"/>
      </dsp:txXfrm>
    </dsp:sp>
    <dsp:sp modelId="{D010E1DE-2243-4E9F-8E37-1E2EE5B77E35}">
      <dsp:nvSpPr>
        <dsp:cNvPr id="0" name=""/>
        <dsp:cNvSpPr/>
      </dsp:nvSpPr>
      <dsp:spPr>
        <a:xfrm>
          <a:off x="2175808" y="2358744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92A48-70D5-485C-A74F-DC4EB23D74A1}">
      <dsp:nvSpPr>
        <dsp:cNvPr id="0" name=""/>
        <dsp:cNvSpPr/>
      </dsp:nvSpPr>
      <dsp:spPr>
        <a:xfrm>
          <a:off x="4935800" y="1018198"/>
          <a:ext cx="643998" cy="6439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E8494C-7BCB-4EF3-9797-0316CBC36A9C}">
      <dsp:nvSpPr>
        <dsp:cNvPr id="0" name=""/>
        <dsp:cNvSpPr/>
      </dsp:nvSpPr>
      <dsp:spPr>
        <a:xfrm>
          <a:off x="4337802" y="1924814"/>
          <a:ext cx="1839994" cy="39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Started way back in the day… before </a:t>
          </a:r>
          <a:r>
            <a:rPr lang="en-US" sz="1400" kern="1200" dirty="0" err="1"/>
            <a:t>.Net</a:t>
          </a:r>
          <a:r>
            <a:rPr lang="en-US" sz="1400" kern="1200" dirty="0"/>
            <a:t> </a:t>
          </a:r>
        </a:p>
      </dsp:txBody>
      <dsp:txXfrm>
        <a:off x="4337802" y="1924814"/>
        <a:ext cx="1839994" cy="394768"/>
      </dsp:txXfrm>
    </dsp:sp>
    <dsp:sp modelId="{A67DB884-E3E0-41C0-B854-D7243FFA0EB5}">
      <dsp:nvSpPr>
        <dsp:cNvPr id="0" name=""/>
        <dsp:cNvSpPr/>
      </dsp:nvSpPr>
      <dsp:spPr>
        <a:xfrm>
          <a:off x="4337802" y="2760967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ASP.Old</a:t>
          </a:r>
          <a:r>
            <a:rPr lang="en-US" sz="1100" kern="1200" dirty="0"/>
            <a:t>, C++/MFC/COM, C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Got started on Unix, SunOS/Solaris</a:t>
          </a:r>
        </a:p>
      </dsp:txBody>
      <dsp:txXfrm>
        <a:off x="4337802" y="2760967"/>
        <a:ext cx="1839994" cy="795975"/>
      </dsp:txXfrm>
    </dsp:sp>
    <dsp:sp modelId="{EEA33BBC-AE05-4D0F-9A33-4B22A9501B34}">
      <dsp:nvSpPr>
        <dsp:cNvPr id="0" name=""/>
        <dsp:cNvSpPr/>
      </dsp:nvSpPr>
      <dsp:spPr>
        <a:xfrm>
          <a:off x="7097794" y="1018198"/>
          <a:ext cx="643998" cy="6439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8F1494-55B3-4446-BA4C-415464AE8696}">
      <dsp:nvSpPr>
        <dsp:cNvPr id="0" name=""/>
        <dsp:cNvSpPr/>
      </dsp:nvSpPr>
      <dsp:spPr>
        <a:xfrm>
          <a:off x="6499796" y="1924814"/>
          <a:ext cx="1839994" cy="39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 lot of work with Legacy SharePoint</a:t>
          </a:r>
        </a:p>
      </dsp:txBody>
      <dsp:txXfrm>
        <a:off x="6499796" y="1924814"/>
        <a:ext cx="1839994" cy="394768"/>
      </dsp:txXfrm>
    </dsp:sp>
    <dsp:sp modelId="{12A225AD-F363-434B-8C7A-163281EBA87F}">
      <dsp:nvSpPr>
        <dsp:cNvPr id="0" name=""/>
        <dsp:cNvSpPr/>
      </dsp:nvSpPr>
      <dsp:spPr>
        <a:xfrm>
          <a:off x="6499796" y="2358744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8BA7C-9E5B-4C1D-A672-2A111CBF5AE9}">
      <dsp:nvSpPr>
        <dsp:cNvPr id="0" name=""/>
        <dsp:cNvSpPr/>
      </dsp:nvSpPr>
      <dsp:spPr>
        <a:xfrm>
          <a:off x="9259788" y="1018198"/>
          <a:ext cx="643998" cy="6439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7405A2-B32E-478E-A3FB-B9119F39FC33}">
      <dsp:nvSpPr>
        <dsp:cNvPr id="0" name=""/>
        <dsp:cNvSpPr/>
      </dsp:nvSpPr>
      <dsp:spPr>
        <a:xfrm>
          <a:off x="8661790" y="1924814"/>
          <a:ext cx="1839994" cy="39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Worked w/ all SP Dev Models over the years</a:t>
          </a:r>
        </a:p>
      </dsp:txBody>
      <dsp:txXfrm>
        <a:off x="8661790" y="1924814"/>
        <a:ext cx="1839994" cy="394768"/>
      </dsp:txXfrm>
    </dsp:sp>
    <dsp:sp modelId="{3E082EC4-3359-4519-AF32-02076A9D7B19}">
      <dsp:nvSpPr>
        <dsp:cNvPr id="0" name=""/>
        <dsp:cNvSpPr/>
      </dsp:nvSpPr>
      <dsp:spPr>
        <a:xfrm>
          <a:off x="8661790" y="2358744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B9B6C-A75F-405F-AFD6-BCE6EB6C42A4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0D85C-C0D2-4480-A992-C969BDC7239B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16D976-2F2B-4141-99A3-52E741DFE48C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Who’s actively using </a:t>
          </a:r>
          <a:r>
            <a:rPr lang="en-US" sz="1800" kern="1200" dirty="0" err="1"/>
            <a:t>SPFx</a:t>
          </a:r>
          <a:r>
            <a:rPr lang="en-US" sz="1800" kern="1200" dirty="0"/>
            <a:t>?</a:t>
          </a:r>
        </a:p>
      </dsp:txBody>
      <dsp:txXfrm>
        <a:off x="937002" y="1903"/>
        <a:ext cx="5576601" cy="811257"/>
      </dsp:txXfrm>
    </dsp:sp>
    <dsp:sp modelId="{10AEBD66-2C79-4CDA-B766-55AEF2068375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6F238-9926-43BF-B8D3-35507143ED95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D5126-0DC6-4A57-9AA2-C3097CA7772D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O365 or On-Premises SharePoint? Mixture?</a:t>
          </a:r>
        </a:p>
      </dsp:txBody>
      <dsp:txXfrm>
        <a:off x="937002" y="1015975"/>
        <a:ext cx="5576601" cy="811257"/>
      </dsp:txXfrm>
    </dsp:sp>
    <dsp:sp modelId="{CF063C78-4DBD-4C04-A965-3942F7D05AEA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48DB0-670B-4846-BC40-C0005D1CD598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463D5-DCBC-473B-B47E-9C22BAE014BE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Are you using SharePoint Modern? </a:t>
          </a:r>
        </a:p>
      </dsp:txBody>
      <dsp:txXfrm>
        <a:off x="937002" y="2030048"/>
        <a:ext cx="5576601" cy="811257"/>
      </dsp:txXfrm>
    </dsp:sp>
    <dsp:sp modelId="{01620D39-CD5A-4554-BB8E-C302F696F0B1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4D9B1-C40B-45B0-AFD2-986045A3EB27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06946-821A-4911-A5EF-4087487ECFFF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Current web dev frameworks (React, Angular, Vue)? </a:t>
          </a:r>
        </a:p>
      </dsp:txBody>
      <dsp:txXfrm>
        <a:off x="937002" y="3044120"/>
        <a:ext cx="5576601" cy="811257"/>
      </dsp:txXfrm>
    </dsp:sp>
    <dsp:sp modelId="{6DBA4926-F55E-48B4-A8B7-9AEFB09614AF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BC53A-DBE7-4775-B83E-A9F9E18CD2ED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D7FE8-A443-4E83-8066-CAE95C237770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AppDev</a:t>
          </a:r>
          <a:r>
            <a:rPr lang="en-US" sz="1800" kern="1200" dirty="0"/>
            <a:t>: Cloud or On-Premises?</a:t>
          </a:r>
        </a:p>
      </dsp:txBody>
      <dsp:txXfrm>
        <a:off x="937002" y="4058192"/>
        <a:ext cx="5576601" cy="811257"/>
      </dsp:txXfrm>
    </dsp:sp>
    <dsp:sp modelId="{D2E9F78A-C2F7-43C8-923A-D2E2DB742B5D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21150-5B32-4A7C-8A55-9A43B33A4C47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A56D9-2347-470C-AD53-AB7C824E3CF1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How are you using SharePoint (Web? Mobile? Teams?)</a:t>
          </a:r>
        </a:p>
      </dsp:txBody>
      <dsp:txXfrm>
        <a:off x="937002" y="5072264"/>
        <a:ext cx="5576601" cy="811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1497DA-79FC-4B72-A0B2-FDCD9E9805F7}">
      <dsp:nvSpPr>
        <dsp:cNvPr id="0" name=""/>
        <dsp:cNvSpPr/>
      </dsp:nvSpPr>
      <dsp:spPr>
        <a:xfrm>
          <a:off x="762194" y="1100051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ADFEC-6F21-4937-8020-E5EBCF54C1AE}">
      <dsp:nvSpPr>
        <dsp:cNvPr id="0" name=""/>
        <dsp:cNvSpPr/>
      </dsp:nvSpPr>
      <dsp:spPr>
        <a:xfrm>
          <a:off x="8092" y="2004663"/>
          <a:ext cx="2320312" cy="4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Client Side Only</a:t>
          </a:r>
        </a:p>
      </dsp:txBody>
      <dsp:txXfrm>
        <a:off x="8092" y="2004663"/>
        <a:ext cx="2320312" cy="445935"/>
      </dsp:txXfrm>
    </dsp:sp>
    <dsp:sp modelId="{C035FF40-E0EF-4DDE-ADE7-81312243729C}">
      <dsp:nvSpPr>
        <dsp:cNvPr id="0" name=""/>
        <dsp:cNvSpPr/>
      </dsp:nvSpPr>
      <dsp:spPr>
        <a:xfrm>
          <a:off x="8092" y="2493623"/>
          <a:ext cx="2320312" cy="757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Custom solutions run exclusively in the client browser in the context of the current user</a:t>
          </a:r>
        </a:p>
      </dsp:txBody>
      <dsp:txXfrm>
        <a:off x="8092" y="2493623"/>
        <a:ext cx="2320312" cy="757662"/>
      </dsp:txXfrm>
    </dsp:sp>
    <dsp:sp modelId="{6968FFA3-726E-4756-9835-449A4323E7AB}">
      <dsp:nvSpPr>
        <dsp:cNvPr id="0" name=""/>
        <dsp:cNvSpPr/>
      </dsp:nvSpPr>
      <dsp:spPr>
        <a:xfrm>
          <a:off x="3488561" y="1100051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6C59D-9F4C-41E1-A953-106561FF024B}">
      <dsp:nvSpPr>
        <dsp:cNvPr id="0" name=""/>
        <dsp:cNvSpPr/>
      </dsp:nvSpPr>
      <dsp:spPr>
        <a:xfrm>
          <a:off x="2734460" y="2004663"/>
          <a:ext cx="2320312" cy="4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Features not implemented yet</a:t>
          </a:r>
        </a:p>
      </dsp:txBody>
      <dsp:txXfrm>
        <a:off x="2734460" y="2004663"/>
        <a:ext cx="2320312" cy="445935"/>
      </dsp:txXfrm>
    </dsp:sp>
    <dsp:sp modelId="{F80605A8-5373-46AC-ADA5-E0D397E13128}">
      <dsp:nvSpPr>
        <dsp:cNvPr id="0" name=""/>
        <dsp:cNvSpPr/>
      </dsp:nvSpPr>
      <dsp:spPr>
        <a:xfrm>
          <a:off x="2734460" y="2493623"/>
          <a:ext cx="2320312" cy="757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All-New Framework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Due to it’s client side nature, some things might never come directly to </a:t>
          </a:r>
          <a:r>
            <a:rPr lang="en-US" sz="1100" kern="1200" dirty="0" err="1"/>
            <a:t>SPFx</a:t>
          </a:r>
          <a:endParaRPr lang="en-US" sz="1100" kern="1200" dirty="0"/>
        </a:p>
      </dsp:txBody>
      <dsp:txXfrm>
        <a:off x="2734460" y="2493623"/>
        <a:ext cx="2320312" cy="757662"/>
      </dsp:txXfrm>
    </dsp:sp>
    <dsp:sp modelId="{EF4A12AB-58FA-472A-BE38-A407B42E41FE}">
      <dsp:nvSpPr>
        <dsp:cNvPr id="0" name=""/>
        <dsp:cNvSpPr/>
      </dsp:nvSpPr>
      <dsp:spPr>
        <a:xfrm>
          <a:off x="6214928" y="1100051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D5484-8109-4486-A104-AD2117CB89AD}">
      <dsp:nvSpPr>
        <dsp:cNvPr id="0" name=""/>
        <dsp:cNvSpPr/>
      </dsp:nvSpPr>
      <dsp:spPr>
        <a:xfrm>
          <a:off x="5460827" y="2004663"/>
          <a:ext cx="2320312" cy="4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All-New features!</a:t>
          </a:r>
        </a:p>
      </dsp:txBody>
      <dsp:txXfrm>
        <a:off x="5460827" y="2004663"/>
        <a:ext cx="2320312" cy="445935"/>
      </dsp:txXfrm>
    </dsp:sp>
    <dsp:sp modelId="{D28D9FB3-BCAB-4C75-B5CA-F7797E8027EB}">
      <dsp:nvSpPr>
        <dsp:cNvPr id="0" name=""/>
        <dsp:cNvSpPr/>
      </dsp:nvSpPr>
      <dsp:spPr>
        <a:xfrm>
          <a:off x="5460827" y="2493623"/>
          <a:ext cx="2320312" cy="757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SPFx</a:t>
          </a:r>
          <a:r>
            <a:rPr lang="en-US" sz="1100" kern="1200" dirty="0"/>
            <a:t> has features that simply do not exist in other frameworks</a:t>
          </a:r>
        </a:p>
      </dsp:txBody>
      <dsp:txXfrm>
        <a:off x="5460827" y="2493623"/>
        <a:ext cx="2320312" cy="757662"/>
      </dsp:txXfrm>
    </dsp:sp>
    <dsp:sp modelId="{7F9FF749-1EB5-4460-9D65-0822FE45A865}">
      <dsp:nvSpPr>
        <dsp:cNvPr id="0" name=""/>
        <dsp:cNvSpPr/>
      </dsp:nvSpPr>
      <dsp:spPr>
        <a:xfrm>
          <a:off x="8941296" y="1100051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20B5E-3035-42F3-B50F-EE301150A4B4}">
      <dsp:nvSpPr>
        <dsp:cNvPr id="0" name=""/>
        <dsp:cNvSpPr/>
      </dsp:nvSpPr>
      <dsp:spPr>
        <a:xfrm>
          <a:off x="8187194" y="2004663"/>
          <a:ext cx="2320312" cy="4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hlinkClick xmlns:r="http://schemas.openxmlformats.org/officeDocument/2006/relationships" r:id="rId9"/>
            </a:rPr>
            <a:t>Comprehensive Comparison</a:t>
          </a:r>
          <a:endParaRPr lang="en-US" sz="1400" kern="1200" dirty="0"/>
        </a:p>
      </dsp:txBody>
      <dsp:txXfrm>
        <a:off x="8187194" y="2004663"/>
        <a:ext cx="2320312" cy="445935"/>
      </dsp:txXfrm>
    </dsp:sp>
    <dsp:sp modelId="{53B2EDBD-8758-4ADB-BC4C-F243323AE97E}">
      <dsp:nvSpPr>
        <dsp:cNvPr id="0" name=""/>
        <dsp:cNvSpPr/>
      </dsp:nvSpPr>
      <dsp:spPr>
        <a:xfrm>
          <a:off x="8187194" y="2493623"/>
          <a:ext cx="2320312" cy="757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30878-7158-464C-82B0-E4F344B2A4B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3F2DE-2C56-4647-B115-77230C47C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6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78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59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14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47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06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55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Julie is one of the leading experts on EF. If you have looked into EF at all, you probably know her name. Her </a:t>
            </a:r>
            <a:r>
              <a:rPr lang="en-US" dirty="0" err="1"/>
              <a:t>pluralsight</a:t>
            </a:r>
            <a:r>
              <a:rPr lang="en-US" dirty="0"/>
              <a:t> courses are great and her content is my go-to for any training or deep info. She’s also big on domain driven design. </a:t>
            </a:r>
          </a:p>
          <a:p>
            <a:endParaRPr lang="en-US" dirty="0"/>
          </a:p>
          <a:p>
            <a:r>
              <a:rPr lang="en-US" dirty="0"/>
              <a:t>The .NET Blog has EF specific tags. </a:t>
            </a:r>
          </a:p>
          <a:p>
            <a:endParaRPr lang="en-US" dirty="0"/>
          </a:p>
          <a:p>
            <a:r>
              <a:rPr lang="en-US" dirty="0"/>
              <a:t>Project Site on GitHub</a:t>
            </a:r>
          </a:p>
          <a:p>
            <a:endParaRPr lang="en-US" dirty="0"/>
          </a:p>
          <a:p>
            <a:r>
              <a:rPr lang="en-US" dirty="0" err="1"/>
              <a:t>PowerTools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44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4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4D3F-AA87-471C-A211-8A6742208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46EFC-170E-4AA6-8893-D2AB7C382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AAC59-87C9-41C5-BBF7-794E9E23C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D252F-7B2B-4E7A-ABA8-F3010134F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EB6F9-04A0-42A3-A634-8983664A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5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13BC0-7A0D-4BB8-B575-03D3568F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A7917-6600-4E4C-A3EE-321A5CEB0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BFE58-DEB1-4AE9-92FF-A9067C216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14051-BB7A-460F-B9A3-9B2543CD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F98AD-83CD-490E-8571-03E47CF21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4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9CD30E-0626-4569-BBE9-A40E341090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A5BF4-A0FD-4773-8544-B1AE1060D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4970C-2785-4344-AED3-5FDE6D3B8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7DF8F-842D-42E1-98D3-510CCD39F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9D773-7B23-40CF-8850-27100E36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85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183E-324B-4933-B0FE-37545916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4690D-77EC-421D-933F-42746E8A3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04A47-85BF-4692-9F50-773AE298B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9DA1C-445E-43B5-93BC-C0FAF2A48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C602D-62CE-453B-AA86-356DA869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41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E2435-3511-462D-8D81-7976F605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21879-7B34-406B-861E-056DD7907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C99C8-1963-4992-8020-EBC11F3CD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C4579-6D75-44CA-8518-96438962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261DC-FB64-45B7-A8D4-26111E38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7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A17C-8A7C-4D79-A630-2AAED01A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E6DF0-A9F0-4530-944C-12A0076AA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90948-907D-4904-B832-B26BBDC6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EF895-7646-4783-866B-EA6863796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B1FA3-7011-4E10-A04C-F3F4E662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96FE5-A058-45B5-8016-9BF2203A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6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0DF53-1B4D-4CAD-A655-6F0086E31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F5572-AB9E-49E1-A689-2A18B46A3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BD481-C199-4212-B70D-376E5AC16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69AC7-96EC-4E7E-9ED4-00EE8D3D56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2B6459-1548-42B0-A62E-B1C7642235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72757B-4234-48B9-9EB1-6BEA1EF1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AAC4B-4F69-415F-BFC3-6F9D6E4D9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18A5F-A082-4218-BFDB-815426B26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5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AA9D-6101-452B-B068-E05E09009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629EA-3719-4E0A-8EF1-0F9609AE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E6C56-797E-4205-8EBC-10888AC5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7B3E7-F764-46B7-88F8-3ADA8692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3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427F7-A7F3-4B93-B3E4-944E191D6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32D9A9-3D7A-4F44-977B-0074943B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99ACA-CF5F-4989-990D-F1D93D572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8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578A6-1195-431E-BB6D-F270EF4BD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5A75-FA13-45E4-85FD-77A79A496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47AC8-5C0B-4158-B840-D2BEF7C16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5AC33-BD61-4142-BA79-D0C340957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B752A-F953-4274-B7D8-8491B8460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E9625-4EED-43EE-822D-837D6B690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61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B0A18-192E-4FE2-BCD2-0C6DF04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5F20E-521B-4C3E-B58D-93AF28BDA8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04E9F-0042-4B0A-AB25-06C1143A38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3C3FB-36FB-445A-8570-892464B3B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AAF0E-B9BD-4B59-9FFB-1B49749F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2AAC5-EBA3-48A0-9734-4CCC783C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21D60A-DFD5-486B-9244-8A1C4CA1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4EFDD-CBF4-46E4-A4F2-3751BF3DB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F7527-E229-4919-800F-946BA4224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745A8-9405-44E1-8476-FCAF3E8CD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3C8CA-6B80-461F-A876-4D628A2B5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1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dsegan@me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generator-spfx/" TargetMode="External"/><Relationship Id="rId3" Type="http://schemas.openxmlformats.org/officeDocument/2006/relationships/hyperlink" Target="https://docs.microsoft.com/en-us/sharepoint/dev/spfx/sharepoint-framework-overview" TargetMode="External"/><Relationship Id="rId7" Type="http://schemas.openxmlformats.org/officeDocument/2006/relationships/hyperlink" Target="https://github.com/SharePoint/sp-dev-fx-webpart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nsmarts.com/" TargetMode="External"/><Relationship Id="rId5" Type="http://schemas.openxmlformats.org/officeDocument/2006/relationships/hyperlink" Target="http://www.andrewconnell.com/blog" TargetMode="External"/><Relationship Id="rId4" Type="http://schemas.openxmlformats.org/officeDocument/2006/relationships/hyperlink" Target="https://github.com/SharePoint/PnP" TargetMode="External"/><Relationship Id="rId9" Type="http://schemas.openxmlformats.org/officeDocument/2006/relationships/hyperlink" Target="https://www.youtube.com/channel/UC_mKdhw-V6CeCM7gTo_Iy7w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dsegan@me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arePoint/sp-dev-docs/wiki/Release-Notes-GA.md" TargetMode="External"/><Relationship Id="rId3" Type="http://schemas.openxmlformats.org/officeDocument/2006/relationships/hyperlink" Target="https://github.com/SharePoint/sp-dev-docs/wiki/SharePoint-Framework-v1.6-release-notes" TargetMode="External"/><Relationship Id="rId7" Type="http://schemas.openxmlformats.org/officeDocument/2006/relationships/hyperlink" Target="https://github.com/SharePoint/sp-dev-docs/wiki/Release-Notes-for-SPFx-Package-Version-1.4.md" TargetMode="External"/><Relationship Id="rId2" Type="http://schemas.openxmlformats.org/officeDocument/2006/relationships/hyperlink" Target="https://github.com/SharePoint/sp-dev-docs/wiki/SharePoint-Framework-v1.7-release-not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harePoint/sp-dev-docs/wiki/Release-Notes-for-SPFx-Package-Version-1.4.1.md" TargetMode="External"/><Relationship Id="rId5" Type="http://schemas.openxmlformats.org/officeDocument/2006/relationships/hyperlink" Target="https://github.com/SharePoint/sp-dev-docs/wiki/Release-Notes-for-SharePoint-Framework-Package-v1.5.md" TargetMode="External"/><Relationship Id="rId4" Type="http://schemas.openxmlformats.org/officeDocument/2006/relationships/hyperlink" Target="https://github.com/SharePoint/sp-dev-docs/wiki/Release-Notes-for-SPFx-Package-Version-1.5.1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Placeholder 9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3C1B86BC-1DA4-4DFD-8B74-31640BD63A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41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78C93-F2E4-48D7-82F7-3C4C298C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Daniel Segan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DA29C0-1CDA-472D-8187-519B7CE9EC13}"/>
              </a:ext>
            </a:extLst>
          </p:cNvPr>
          <p:cNvSpPr txBox="1"/>
          <p:nvPr/>
        </p:nvSpPr>
        <p:spPr>
          <a:xfrm>
            <a:off x="645469" y="5530334"/>
            <a:ext cx="545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dsegan@me.com</a:t>
            </a:r>
            <a:r>
              <a:rPr lang="en-US" dirty="0"/>
              <a:t> | </a:t>
            </a:r>
            <a:r>
              <a:rPr lang="en-US" dirty="0">
                <a:solidFill>
                  <a:schemeClr val="tx2"/>
                </a:solidFill>
                <a:latin typeface="Font Awesome 5 Brands" panose="02000503000000000000" pitchFamily="2" charset="0"/>
              </a:rPr>
              <a:t></a:t>
            </a:r>
            <a:r>
              <a:rPr lang="en-US" dirty="0">
                <a:solidFill>
                  <a:srgbClr val="495057"/>
                </a:solidFill>
                <a:latin typeface="Font Awesome 5 Brands" panose="02000503000000000000" pitchFamily="2" charset="0"/>
              </a:rPr>
              <a:t>  </a:t>
            </a:r>
            <a:r>
              <a:rPr lang="en-US" dirty="0">
                <a:solidFill>
                  <a:srgbClr val="495057"/>
                </a:solidFill>
              </a:rPr>
              <a:t> </a:t>
            </a:r>
            <a:r>
              <a:rPr lang="en-US" dirty="0"/>
              <a:t>@</a:t>
            </a:r>
            <a:r>
              <a:rPr lang="en-US" dirty="0" err="1"/>
              <a:t>dsegan</a:t>
            </a:r>
            <a:r>
              <a:rPr lang="en-US" dirty="0"/>
              <a:t> | </a:t>
            </a:r>
            <a:r>
              <a:rPr lang="en-US" dirty="0">
                <a:solidFill>
                  <a:schemeClr val="tx2"/>
                </a:solidFill>
                <a:latin typeface="Font Awesome 5 Brands" panose="02000503000000000000" pitchFamily="2" charset="0"/>
              </a:rPr>
              <a:t></a:t>
            </a:r>
            <a:r>
              <a:rPr lang="en-US" dirty="0"/>
              <a:t> </a:t>
            </a:r>
            <a:r>
              <a:rPr lang="en-US" dirty="0" err="1"/>
              <a:t>danielsegan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95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B181E26-89C4-4A14-92DE-0F4C4B0E9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PnP SPFx Generator">
            <a:extLst>
              <a:ext uri="{FF2B5EF4-FFF2-40B4-BE49-F238E27FC236}">
                <a16:creationId xmlns:a16="http://schemas.microsoft.com/office/drawing/2014/main" id="{0B7DFDAC-6D65-4BA0-94A4-C73C3B84D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2" r="2" b="10370"/>
          <a:stretch/>
        </p:blipFill>
        <p:spPr bwMode="auto"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np spfx">
            <a:extLst>
              <a:ext uri="{FF2B5EF4-FFF2-40B4-BE49-F238E27FC236}">
                <a16:creationId xmlns:a16="http://schemas.microsoft.com/office/drawing/2014/main" id="{55D4CE15-C642-4E2C-9909-F9B525184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6953"/>
          <a:stretch/>
        </p:blipFill>
        <p:spPr bwMode="auto"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37">
            <a:extLst>
              <a:ext uri="{FF2B5EF4-FFF2-40B4-BE49-F238E27FC236}">
                <a16:creationId xmlns:a16="http://schemas.microsoft.com/office/drawing/2014/main" id="{13958066-7CBD-4B89-8F46-614C4F28B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C4644-95A0-4111-A996-26E6FA89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Related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00144-3ADF-4216-87F4-9A8584877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r>
              <a:rPr lang="en-US" sz="2000" dirty="0"/>
              <a:t>Office Fabric / react-fabric</a:t>
            </a:r>
          </a:p>
          <a:p>
            <a:pPr lvl="1"/>
            <a:r>
              <a:rPr lang="en-US" sz="2000" dirty="0"/>
              <a:t>React-based components designed to make it simple for you to create consistent web experiences using the Office Design Language.</a:t>
            </a:r>
          </a:p>
          <a:p>
            <a:r>
              <a:rPr lang="en-US" sz="2000" dirty="0"/>
              <a:t>PnP</a:t>
            </a:r>
          </a:p>
          <a:p>
            <a:pPr lvl="1"/>
            <a:r>
              <a:rPr lang="en-US" sz="1600" dirty="0"/>
              <a:t>Libraries, components and tools to help with modern SharePoint Development</a:t>
            </a:r>
          </a:p>
        </p:txBody>
      </p:sp>
    </p:spTree>
    <p:extLst>
      <p:ext uri="{BB962C8B-B14F-4D97-AF65-F5344CB8AC3E}">
        <p14:creationId xmlns:p14="http://schemas.microsoft.com/office/powerpoint/2010/main" val="3490831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67C3-C00E-4279-BD9C-E1177A7A3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SPFx</a:t>
            </a:r>
            <a:r>
              <a:rPr lang="en-US" dirty="0"/>
              <a:t> vs Other Models…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66F72841-FA02-48D5-B304-3295A6147E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86456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9524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7450F-0BBF-4397-B21C-B51BDA62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SPFx vs Full-Trust / WSP Solutions…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007E-1697-4D84-A0EA-3DD0324D3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5406"/>
            <a:ext cx="5097779" cy="4065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Arrived w/ SP 2007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WSP Solutions don’t work on SP Online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In-Process dev model, requires invasive deployment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Easy to do things in other security context (</a:t>
            </a:r>
            <a:r>
              <a:rPr lang="en-US" sz="2000" dirty="0" err="1">
                <a:solidFill>
                  <a:srgbClr val="FFFFFF"/>
                </a:solidFill>
              </a:rPr>
              <a:t>RunWithElevatedPrivileges</a:t>
            </a:r>
            <a:r>
              <a:rPr lang="en-US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Very difficult to use modern web tooling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Feature framework is ancient history</a:t>
            </a:r>
          </a:p>
        </p:txBody>
      </p:sp>
      <p:pic>
        <p:nvPicPr>
          <p:cNvPr id="1030" name="Picture 6" descr="http://3.bp.blogspot.com/_w3YT-tyeN5s/TKAmNCws1rI/AAAAAAAAAMY/8koTi5JHBfM/s1600/deploy+solution3.PNG">
            <a:extLst>
              <a:ext uri="{FF2B5EF4-FFF2-40B4-BE49-F238E27FC236}">
                <a16:creationId xmlns:a16="http://schemas.microsoft.com/office/drawing/2014/main" id="{7208433F-AC74-4A7E-8C7F-0B5F8D8BD42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r="65256"/>
          <a:stretch/>
        </p:blipFill>
        <p:spPr bwMode="auto">
          <a:xfrm>
            <a:off x="7737191" y="2015406"/>
            <a:ext cx="4454809" cy="455766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harepoint feature framework">
            <a:extLst>
              <a:ext uri="{FF2B5EF4-FFF2-40B4-BE49-F238E27FC236}">
                <a16:creationId xmlns:a16="http://schemas.microsoft.com/office/drawing/2014/main" id="{A55B6940-4E92-4D03-9772-84AF75C6C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6" y="5373222"/>
            <a:ext cx="5116410" cy="1283002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8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37">
            <a:extLst>
              <a:ext uri="{FF2B5EF4-FFF2-40B4-BE49-F238E27FC236}">
                <a16:creationId xmlns:a16="http://schemas.microsoft.com/office/drawing/2014/main" id="{71889392-83E8-4A05-A6AB-51A04CF9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7450F-0BBF-4397-B21C-B51BDA62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SPFx vs Add-In Solutions…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007E-1697-4D84-A0EA-3DD0324D3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5406"/>
            <a:ext cx="5097779" cy="4065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Arrived w/ SP 2013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Web Parts run in iframe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User &amp; App context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One of the three original models remains viable: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SharePoint Hosted (not recommended)</a:t>
            </a:r>
          </a:p>
          <a:p>
            <a:pPr lvl="1"/>
            <a:r>
              <a:rPr lang="en-US" sz="2000" strike="sngStrike" dirty="0" err="1">
                <a:solidFill>
                  <a:srgbClr val="FFFFFF"/>
                </a:solidFill>
              </a:rPr>
              <a:t>Autohosted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Provider Hosted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056" name="Picture 8" descr="App Part experience for SharePoint app">
            <a:extLst>
              <a:ext uri="{FF2B5EF4-FFF2-40B4-BE49-F238E27FC236}">
                <a16:creationId xmlns:a16="http://schemas.microsoft.com/office/drawing/2014/main" id="{1B65C9E0-0293-4660-B59C-49691C23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024" y="200507"/>
            <a:ext cx="2011680" cy="202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 components of a SharePoint-hosted app are hosted on the appweb of a SharePoint farm.">
            <a:extLst>
              <a:ext uri="{FF2B5EF4-FFF2-40B4-BE49-F238E27FC236}">
                <a16:creationId xmlns:a16="http://schemas.microsoft.com/office/drawing/2014/main" id="{588E6902-8752-4703-BBC0-0825F6A1B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908" y="1907239"/>
            <a:ext cx="3212584" cy="458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ustom action experience of SharePoint app">
            <a:extLst>
              <a:ext uri="{FF2B5EF4-FFF2-40B4-BE49-F238E27FC236}">
                <a16:creationId xmlns:a16="http://schemas.microsoft.com/office/drawing/2014/main" id="{4A0E703A-268E-4B17-B654-DC5BE0B5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024" y="4598004"/>
            <a:ext cx="2011680" cy="204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mersive Full Page SharePoint app experience">
            <a:extLst>
              <a:ext uri="{FF2B5EF4-FFF2-40B4-BE49-F238E27FC236}">
                <a16:creationId xmlns:a16="http://schemas.microsoft.com/office/drawing/2014/main" id="{8E21D403-62F3-47DC-85AF-FC9987D8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024" y="2391072"/>
            <a:ext cx="2011680" cy="204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641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E4DCA4-B2E7-43DA-A56C-7BF0F0D39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25" b="9092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33218-764A-4C99-B331-6B240958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300"/>
              <a:t>Getting started with SPFx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9E3FF-397B-49C2-9209-A43BD4F90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1031" y="1774372"/>
            <a:ext cx="4062642" cy="2754086"/>
          </a:xfrm>
        </p:spPr>
        <p:txBody>
          <a:bodyPr anchor="t">
            <a:normAutofit/>
          </a:bodyPr>
          <a:lstStyle/>
          <a:p>
            <a:r>
              <a:rPr lang="en-US" sz="1800"/>
              <a:t>Install </a:t>
            </a:r>
            <a:r>
              <a:rPr lang="en-US" sz="1800" b="1"/>
              <a:t>NodeJS</a:t>
            </a:r>
          </a:p>
          <a:p>
            <a:pPr lvl="1"/>
            <a:r>
              <a:rPr lang="en-US" sz="1800"/>
              <a:t>NodeJS (LTS version 8)</a:t>
            </a:r>
          </a:p>
          <a:p>
            <a:r>
              <a:rPr lang="en-US" sz="1800"/>
              <a:t>Install an editor (VSCode, Sublime, VIM)</a:t>
            </a:r>
          </a:p>
          <a:p>
            <a:r>
              <a:rPr lang="en-US" sz="1800"/>
              <a:t>Install </a:t>
            </a:r>
            <a:r>
              <a:rPr lang="en-US" sz="1800" b="1"/>
              <a:t>Yeoman</a:t>
            </a:r>
            <a:r>
              <a:rPr lang="en-US" sz="1800"/>
              <a:t> and </a:t>
            </a:r>
            <a:r>
              <a:rPr lang="en-US" sz="1800" b="1"/>
              <a:t>gulp</a:t>
            </a:r>
          </a:p>
          <a:p>
            <a:r>
              <a:rPr lang="en-US" sz="1800"/>
              <a:t>Install </a:t>
            </a:r>
            <a:r>
              <a:rPr lang="en-US" sz="1800" b="1"/>
              <a:t>Yeoman SharePoint generator</a:t>
            </a:r>
          </a:p>
          <a:p>
            <a:pPr marL="0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38395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E420-85E3-4726-92D9-9C2A26B67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Dev &amp; Debugging</a:t>
            </a:r>
          </a:p>
        </p:txBody>
      </p:sp>
      <p:pic>
        <p:nvPicPr>
          <p:cNvPr id="11270" name="Picture 6" descr="Web part toolbox open in SharePoint workbench">
            <a:extLst>
              <a:ext uri="{FF2B5EF4-FFF2-40B4-BE49-F238E27FC236}">
                <a16:creationId xmlns:a16="http://schemas.microsoft.com/office/drawing/2014/main" id="{3627FEE0-085A-4BCA-B90F-2F33041D3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91"/>
          <a:stretch/>
        </p:blipFill>
        <p:spPr bwMode="auto">
          <a:xfrm>
            <a:off x="-3983" y="10"/>
            <a:ext cx="1219200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72" name="Straight Connector 74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921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F6037-A59B-4299-BCB5-CA22FE26B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EC94DD-0F78-48AA-833E-CFB030C3E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9299" y="2394346"/>
            <a:ext cx="1698792" cy="1898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50E9E-BFA0-44E4-9C62-1F7CBED9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89" y="2149422"/>
            <a:ext cx="6302114" cy="34062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EAA590-3A06-4611-A991-478E12395AEB}"/>
              </a:ext>
            </a:extLst>
          </p:cNvPr>
          <p:cNvSpPr txBox="1"/>
          <p:nvPr/>
        </p:nvSpPr>
        <p:spPr>
          <a:xfrm>
            <a:off x="8504397" y="4506947"/>
            <a:ext cx="2068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 API</a:t>
            </a:r>
          </a:p>
          <a:p>
            <a:pPr algn="ctr"/>
            <a:r>
              <a:rPr lang="en-US" b="1" dirty="0"/>
              <a:t>/</a:t>
            </a:r>
            <a:r>
              <a:rPr lang="en-US" b="1" dirty="0" err="1"/>
              <a:t>api</a:t>
            </a:r>
            <a:r>
              <a:rPr lang="en-US" b="1" dirty="0"/>
              <a:t>/items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108B1E7-BE5A-4649-A020-9DA7D3F2E927}"/>
              </a:ext>
            </a:extLst>
          </p:cNvPr>
          <p:cNvSpPr/>
          <p:nvPr/>
        </p:nvSpPr>
        <p:spPr>
          <a:xfrm>
            <a:off x="6275881" y="2733207"/>
            <a:ext cx="2263515" cy="584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get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1E9D6BD7-3394-4975-9D4D-D4B82B8FA71F}"/>
              </a:ext>
            </a:extLst>
          </p:cNvPr>
          <p:cNvSpPr/>
          <p:nvPr/>
        </p:nvSpPr>
        <p:spPr>
          <a:xfrm>
            <a:off x="6870469" y="3617531"/>
            <a:ext cx="1633928" cy="8894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410540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596AB-659E-424B-B877-797B086E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Secure API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AB68-6931-4C03-B6E8-7EA0130ED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API Must be Secured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preferably using some kind of SSO credentials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API should be able to determine who the user is from server side</a:t>
            </a:r>
          </a:p>
          <a:p>
            <a:r>
              <a:rPr lang="en-US" sz="2000">
                <a:solidFill>
                  <a:srgbClr val="FFFFFF"/>
                </a:solidFill>
              </a:rPr>
              <a:t>Credentials shouldn’t be exposed in JavaScript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E.g. API key, etc.</a:t>
            </a:r>
          </a:p>
          <a:p>
            <a:r>
              <a:rPr lang="en-US" sz="2000">
                <a:solidFill>
                  <a:srgbClr val="FFFFFF"/>
                </a:solidFill>
              </a:rPr>
              <a:t>User shouldn’t need to login again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Identity, Authentication and Authorization should be seemless</a:t>
            </a:r>
          </a:p>
        </p:txBody>
      </p:sp>
    </p:spTree>
    <p:extLst>
      <p:ext uri="{BB962C8B-B14F-4D97-AF65-F5344CB8AC3E}">
        <p14:creationId xmlns:p14="http://schemas.microsoft.com/office/powerpoint/2010/main" val="610113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7FCB8-0CF1-475C-A7B4-81F583E2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/>
              <a:t>Getting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2296-D14D-43E5-A3D7-8E6C5488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2400" b="1" dirty="0" err="1"/>
              <a:t>HttpClient</a:t>
            </a:r>
            <a:endParaRPr lang="en-US" sz="2400" b="1" dirty="0"/>
          </a:p>
          <a:p>
            <a:pPr lvl="1"/>
            <a:r>
              <a:rPr lang="en-US" dirty="0"/>
              <a:t>Get data from anywhere</a:t>
            </a:r>
          </a:p>
          <a:p>
            <a:r>
              <a:rPr lang="en-US" sz="2400" b="1" dirty="0" err="1"/>
              <a:t>spHttpClient</a:t>
            </a:r>
            <a:endParaRPr lang="en-US" sz="2400" b="1" dirty="0"/>
          </a:p>
          <a:p>
            <a:pPr lvl="1"/>
            <a:r>
              <a:rPr lang="en-US" dirty="0"/>
              <a:t>Get data from SharePoint</a:t>
            </a:r>
          </a:p>
          <a:p>
            <a:r>
              <a:rPr lang="en-US" sz="2400" b="1" dirty="0" err="1"/>
              <a:t>MSGraphClient</a:t>
            </a:r>
            <a:r>
              <a:rPr lang="en-US" sz="2400" b="1" dirty="0"/>
              <a:t> (want to be on v1.6.0 +)</a:t>
            </a:r>
          </a:p>
          <a:p>
            <a:pPr lvl="1"/>
            <a:r>
              <a:rPr lang="en-US" dirty="0"/>
              <a:t>Get data from MS Graph</a:t>
            </a:r>
          </a:p>
          <a:p>
            <a:r>
              <a:rPr lang="en-US" sz="2400" b="1" dirty="0" err="1"/>
              <a:t>AadHttpClient</a:t>
            </a:r>
            <a:r>
              <a:rPr lang="en-US" sz="2400" b="1" dirty="0"/>
              <a:t> (want to be on v1.6.0 + )</a:t>
            </a:r>
          </a:p>
          <a:p>
            <a:pPr lvl="1"/>
            <a:r>
              <a:rPr lang="en-US" dirty="0"/>
              <a:t>Get data from AAD Secured APIs</a:t>
            </a:r>
          </a:p>
          <a:p>
            <a:r>
              <a:rPr lang="en-US" dirty="0"/>
              <a:t>Other options…</a:t>
            </a:r>
          </a:p>
          <a:p>
            <a:pPr lvl="1"/>
            <a:r>
              <a:rPr lang="en-US" dirty="0" err="1"/>
              <a:t>Axios</a:t>
            </a:r>
            <a:r>
              <a:rPr lang="en-US" dirty="0"/>
              <a:t>, </a:t>
            </a:r>
            <a:r>
              <a:rPr lang="en-US" dirty="0" err="1"/>
              <a:t>SuperAgent</a:t>
            </a:r>
            <a:r>
              <a:rPr lang="en-US" dirty="0"/>
              <a:t>, Got, </a:t>
            </a:r>
            <a:r>
              <a:rPr lang="en-US" dirty="0" err="1"/>
              <a:t>etc</a:t>
            </a:r>
            <a:endParaRPr lang="en-US" dirty="0"/>
          </a:p>
          <a:p>
            <a:endParaRPr lang="en-US" sz="1800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24" name="Picture 8" descr="Image result for microsoft graph">
            <a:extLst>
              <a:ext uri="{FF2B5EF4-FFF2-40B4-BE49-F238E27FC236}">
                <a16:creationId xmlns:a16="http://schemas.microsoft.com/office/drawing/2014/main" id="{4C462C7F-8EE2-4591-912B-80FA3523D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" r="12845"/>
          <a:stretch/>
        </p:blipFill>
        <p:spPr bwMode="auto"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Image result for rest api">
            <a:extLst>
              <a:ext uri="{FF2B5EF4-FFF2-40B4-BE49-F238E27FC236}">
                <a16:creationId xmlns:a16="http://schemas.microsoft.com/office/drawing/2014/main" id="{2AF51630-79AD-40AC-A8D9-C91DA00A9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" r="667" b="5"/>
          <a:stretch/>
        </p:blipFill>
        <p:spPr bwMode="auto"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580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5" name="Picture 2" descr="Schema illustrating the flow of requesting, granting and using permissions to Azure AD applications">
            <a:extLst>
              <a:ext uri="{FF2B5EF4-FFF2-40B4-BE49-F238E27FC236}">
                <a16:creationId xmlns:a16="http://schemas.microsoft.com/office/drawing/2014/main" id="{6174D8E5-C392-4831-A903-8E6E87A84F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51" y="643467"/>
            <a:ext cx="1046209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191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9840-56ED-402E-9501-43800A54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About me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73584E0-D173-412D-B143-D48C173EC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6371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9441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0E5D-5B78-4856-9418-0EFE47746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sz="4100" dirty="0"/>
              <a:t>How to consume AAD Authenticated APIs w/ </a:t>
            </a:r>
            <a:r>
              <a:rPr lang="en-US" sz="4100" dirty="0" err="1"/>
              <a:t>SPFx</a:t>
            </a:r>
            <a:endParaRPr lang="en-US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E8806-9F7B-421D-9795-E4FC36A83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AAD Configuration</a:t>
            </a:r>
          </a:p>
          <a:p>
            <a:r>
              <a:rPr lang="en-US" sz="1800" dirty="0"/>
              <a:t>Setting up the </a:t>
            </a:r>
            <a:r>
              <a:rPr lang="en-US" sz="1800" dirty="0" err="1"/>
              <a:t>SPFx</a:t>
            </a:r>
            <a:r>
              <a:rPr lang="en-US" sz="1800" dirty="0"/>
              <a:t> component</a:t>
            </a:r>
          </a:p>
          <a:p>
            <a:r>
              <a:rPr lang="en-US" sz="1800" dirty="0"/>
              <a:t>Permission Request Configuring Azure AD</a:t>
            </a:r>
          </a:p>
          <a:p>
            <a:r>
              <a:rPr lang="en-US" sz="1800" dirty="0"/>
              <a:t>Securing the API on Azure</a:t>
            </a:r>
          </a:p>
          <a:p>
            <a:pPr lvl="1"/>
            <a:r>
              <a:rPr lang="en-US" sz="1800" dirty="0"/>
              <a:t>Easy Way</a:t>
            </a:r>
          </a:p>
          <a:p>
            <a:r>
              <a:rPr lang="en-US" sz="1800" dirty="0"/>
              <a:t>Securing the API anywhere</a:t>
            </a:r>
          </a:p>
          <a:p>
            <a:pPr lvl="1"/>
            <a:r>
              <a:rPr lang="en-US" sz="1800" dirty="0"/>
              <a:t>Slightly less easy way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10" descr="Image result for oauth logo">
            <a:extLst>
              <a:ext uri="{FF2B5EF4-FFF2-40B4-BE49-F238E27FC236}">
                <a16:creationId xmlns:a16="http://schemas.microsoft.com/office/drawing/2014/main" id="{FA1EB8C5-A897-4B49-966D-BE2E00248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5" b="14456"/>
          <a:stretch/>
        </p:blipFill>
        <p:spPr bwMode="auto"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6" descr="Image result for azure ad logo">
            <a:extLst>
              <a:ext uri="{FF2B5EF4-FFF2-40B4-BE49-F238E27FC236}">
                <a16:creationId xmlns:a16="http://schemas.microsoft.com/office/drawing/2014/main" id="{2A2FAB0F-67BA-40BB-9242-9D5D8919B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5" b="-2"/>
          <a:stretch/>
        </p:blipFill>
        <p:spPr bwMode="auto"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6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62C07-5486-4DAA-AB1A-821348F4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Enable Service Principal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305FE-4DE9-45AB-8FA9-F0EA3BEE0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67" b="1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908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4782-36FE-4679-843D-D6C932A36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AAD App Registration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4B6D21E-6E9E-4214-B785-AC7426754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5" b="9355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999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AD03-317D-45F1-A227-35BB84D7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App Reg: Set permissions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DBDDC-427F-4BF4-8AAB-33AF63C3D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94" b="15571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36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E58F-2E60-48B8-97EA-A095F9D2E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App Reg: Grant Consent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CE9C3-62A3-4091-B365-94146F31A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8" b="21644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579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00A93-7830-4448-8F64-36FD60923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6000" dirty="0"/>
              <a:t>App Reg: Client ID / Object 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2D95F-C8E9-4603-A70E-06D5DE69E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3" b="20682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87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F4B5-6F01-480F-992F-B1FEB467C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App Reg: Manifest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2FECC3-5254-4FBB-AFAF-B8A40FB96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95" b="11854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490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BA62-3CDA-4E82-AB60-E5AB2E79E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5600" dirty="0" err="1"/>
              <a:t>SPFx</a:t>
            </a:r>
            <a:r>
              <a:rPr lang="en-US" sz="5600" dirty="0"/>
              <a:t>: Import the </a:t>
            </a:r>
            <a:r>
              <a:rPr lang="en-US" sz="5600" dirty="0" err="1"/>
              <a:t>AadHttpClient</a:t>
            </a:r>
            <a:endParaRPr lang="en-US" sz="5600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D88AD09-1F26-4415-B77B-BAAE2C6B0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6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80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8F53-A4AA-476D-A487-5F68E1DA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 err="1"/>
              <a:t>SPFx</a:t>
            </a:r>
            <a:r>
              <a:rPr lang="en-US" sz="6000" dirty="0"/>
              <a:t>: Ask for permission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F0C56-5530-4688-99E9-8FD9CF6C3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41" b="28125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020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46BCA-19D8-4E5A-9E2C-4BD01B5E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 err="1"/>
              <a:t>SPFx</a:t>
            </a:r>
            <a:r>
              <a:rPr lang="en-US" sz="6000" dirty="0"/>
              <a:t>: Make the call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B5A06-2C2B-4940-A9B1-626A96839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43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529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E9840-56ED-402E-9501-43800A54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72149-4721-4923-9048-E6B97A89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Brief rundown of </a:t>
            </a:r>
            <a:r>
              <a:rPr lang="en-US" sz="2400" dirty="0" err="1"/>
              <a:t>SPFx</a:t>
            </a:r>
            <a:endParaRPr lang="en-US" sz="2400" dirty="0"/>
          </a:p>
          <a:p>
            <a:r>
              <a:rPr lang="en-US" sz="2400" dirty="0"/>
              <a:t>Identity in </a:t>
            </a:r>
            <a:r>
              <a:rPr lang="en-US" sz="2400" dirty="0" err="1"/>
              <a:t>SPFx</a:t>
            </a:r>
            <a:r>
              <a:rPr lang="en-US" sz="2400" dirty="0"/>
              <a:t> vs. previous dev models </a:t>
            </a:r>
          </a:p>
          <a:p>
            <a:pPr lvl="1"/>
            <a:r>
              <a:rPr lang="en-US" dirty="0"/>
              <a:t>WSP, Add-Ins</a:t>
            </a:r>
          </a:p>
          <a:p>
            <a:r>
              <a:rPr lang="en-US" sz="2400" dirty="0"/>
              <a:t>Using AAD Authenticated APIs w/ </a:t>
            </a:r>
            <a:r>
              <a:rPr lang="en-US" sz="2400" dirty="0" err="1"/>
              <a:t>SPFx</a:t>
            </a:r>
            <a:endParaRPr lang="en-US" sz="2400" dirty="0"/>
          </a:p>
          <a:p>
            <a:pPr lvl="1"/>
            <a:r>
              <a:rPr lang="en-US" dirty="0"/>
              <a:t>Why do you need it?</a:t>
            </a:r>
          </a:p>
          <a:p>
            <a:pPr lvl="1"/>
            <a:r>
              <a:rPr lang="en-US" dirty="0"/>
              <a:t>Overview of how it works</a:t>
            </a:r>
          </a:p>
          <a:p>
            <a:pPr lvl="1"/>
            <a:r>
              <a:rPr lang="en-US" dirty="0"/>
              <a:t>Unraveling the mystery of getting it working</a:t>
            </a:r>
          </a:p>
          <a:p>
            <a:pPr lvl="1"/>
            <a:r>
              <a:rPr lang="en-US" dirty="0"/>
              <a:t>Demos </a:t>
            </a:r>
          </a:p>
          <a:p>
            <a:r>
              <a:rPr lang="en-US" sz="2400" dirty="0"/>
              <a:t>Resources</a:t>
            </a:r>
          </a:p>
          <a:p>
            <a:r>
              <a:rPr lang="en-US" sz="2400" dirty="0"/>
              <a:t>Q&amp;A	</a:t>
            </a:r>
          </a:p>
        </p:txBody>
      </p:sp>
    </p:spTree>
    <p:extLst>
      <p:ext uri="{BB962C8B-B14F-4D97-AF65-F5344CB8AC3E}">
        <p14:creationId xmlns:p14="http://schemas.microsoft.com/office/powerpoint/2010/main" val="3595999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986E8-70F1-4DC4-AC83-3679097A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 err="1"/>
              <a:t>SPFx</a:t>
            </a:r>
            <a:r>
              <a:rPr lang="en-US" sz="6000" dirty="0"/>
              <a:t> Workbench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E73251-7638-4B01-B259-632B45786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0254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FBDC65-0608-4241-B1CC-C4685A06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741"/>
            <a:ext cx="12192000" cy="4295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AB443F-9139-4B1E-8E58-CD4F7D8AAA3D}"/>
              </a:ext>
            </a:extLst>
          </p:cNvPr>
          <p:cNvSpPr txBox="1"/>
          <p:nvPr/>
        </p:nvSpPr>
        <p:spPr>
          <a:xfrm>
            <a:off x="905694" y="3856670"/>
            <a:ext cx="401263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LOCAL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https://localhost:4321/temp/workbench.html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222EF3-B899-4086-97A5-49C3170E1437}"/>
              </a:ext>
            </a:extLst>
          </p:cNvPr>
          <p:cNvSpPr txBox="1"/>
          <p:nvPr/>
        </p:nvSpPr>
        <p:spPr>
          <a:xfrm>
            <a:off x="6273144" y="3856670"/>
            <a:ext cx="584166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TENNENT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https://*.sharepoint.com/sites/devds/_layouts/15/workbench.aspx</a:t>
            </a:r>
          </a:p>
        </p:txBody>
      </p:sp>
    </p:spTree>
    <p:extLst>
      <p:ext uri="{BB962C8B-B14F-4D97-AF65-F5344CB8AC3E}">
        <p14:creationId xmlns:p14="http://schemas.microsoft.com/office/powerpoint/2010/main" val="3699998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6303-F434-4D17-9544-FB9B076EA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ERROR!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44776-71B6-4FC8-BF18-856BB8C8E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9" r="30501" b="1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041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6A13-E021-4557-AC5B-52E2CB11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SP Admin: Deploy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6351075-54B4-497C-94E3-644E56839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639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278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ACA8F-E490-4AD3-B7E5-C67ABD24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6000" dirty="0"/>
              <a:t>SP Admin: API </a:t>
            </a:r>
            <a:r>
              <a:rPr lang="en-US" sz="6000" dirty="0" err="1"/>
              <a:t>Managment</a:t>
            </a: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3E2888-ED75-45C1-9EC7-4002CA94D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72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59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16F905-1851-4BD0-8B01-272343D5E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44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A9AC1-AAD6-40F7-929F-06BFC967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Demo 1: Set up AAD &amp; </a:t>
            </a:r>
            <a:r>
              <a:rPr lang="en-US" sz="4000" dirty="0" err="1">
                <a:solidFill>
                  <a:srgbClr val="000000"/>
                </a:solidFill>
              </a:rPr>
              <a:t>SPFx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9A73-65BF-4F10-BEBA-34E517709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O365 Admin Portal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Accept </a:t>
            </a:r>
            <a:r>
              <a:rPr lang="en-US" sz="1800">
                <a:solidFill>
                  <a:srgbClr val="000000"/>
                </a:solidFill>
              </a:rPr>
              <a:t>Permissons</a:t>
            </a:r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7" name="AutoShape 6" descr="Pending permission request highlighted in the list of web API permissions">
            <a:extLst>
              <a:ext uri="{FF2B5EF4-FFF2-40B4-BE49-F238E27FC236}">
                <a16:creationId xmlns:a16="http://schemas.microsoft.com/office/drawing/2014/main" id="{3B68083E-9E32-478B-83CA-B0C72A93A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21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293B6E-DEA5-4E6F-900B-653A32FFB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15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A9AC1-AAD6-40F7-929F-06BFC967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Demo 2: Setup the </a:t>
            </a:r>
            <a:r>
              <a:rPr lang="en-US" sz="4000" dirty="0" err="1">
                <a:solidFill>
                  <a:srgbClr val="000000"/>
                </a:solidFill>
              </a:rPr>
              <a:t>SPFx</a:t>
            </a:r>
            <a:r>
              <a:rPr lang="en-US" sz="4000" dirty="0">
                <a:solidFill>
                  <a:srgbClr val="000000"/>
                </a:solidFill>
              </a:rPr>
              <a:t> component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9A73-65BF-4F10-BEBA-34E517709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Use </a:t>
            </a:r>
            <a:r>
              <a:rPr lang="en-US" sz="1800" dirty="0" err="1">
                <a:solidFill>
                  <a:srgbClr val="000000"/>
                </a:solidFill>
              </a:rPr>
              <a:t>aadHttpClient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Request permissions to an Azure AD application </a:t>
            </a:r>
          </a:p>
          <a:p>
            <a:pPr lvl="1"/>
            <a:r>
              <a:rPr lang="en-US" sz="1400" b="1" dirty="0">
                <a:solidFill>
                  <a:srgbClr val="000000"/>
                </a:solidFill>
              </a:rPr>
              <a:t>config/package-</a:t>
            </a:r>
            <a:r>
              <a:rPr lang="en-US" sz="1400" b="1" dirty="0" err="1">
                <a:solidFill>
                  <a:srgbClr val="000000"/>
                </a:solidFill>
              </a:rPr>
              <a:t>solution.json</a:t>
            </a:r>
            <a:endParaRPr lang="en-US" sz="14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Manage Permission Requests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096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4D010F-68FA-45C9-910F-50E9CFDBB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81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A9AC1-AAD6-40F7-929F-06BFC967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Demo 2: API (Easy Way)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9A73-65BF-4F10-BEBA-34E517709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Enable Azure AD Auth</a:t>
            </a:r>
          </a:p>
          <a:p>
            <a:r>
              <a:rPr lang="en-US" sz="1800" dirty="0">
                <a:solidFill>
                  <a:srgbClr val="000000"/>
                </a:solidFill>
              </a:rPr>
              <a:t>Deploy to Azure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7" name="AutoShape 6" descr="Pending permission request highlighted in the list of web API permissions">
            <a:extLst>
              <a:ext uri="{FF2B5EF4-FFF2-40B4-BE49-F238E27FC236}">
                <a16:creationId xmlns:a16="http://schemas.microsoft.com/office/drawing/2014/main" id="{3B68083E-9E32-478B-83CA-B0C72A93A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62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57BB1F-3F68-4572-AFC0-62F09ADBB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22" b="15199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A9AC1-AAD6-40F7-929F-06BFC967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Demo 3: API (Slightly less easy way)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9A73-65BF-4F10-BEBA-34E517709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Configure tenant settings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Deploy anywhere</a:t>
            </a:r>
          </a:p>
        </p:txBody>
      </p:sp>
      <p:sp>
        <p:nvSpPr>
          <p:cNvPr id="7" name="AutoShape 6" descr="Pending permission request highlighted in the list of web API permissions">
            <a:extLst>
              <a:ext uri="{FF2B5EF4-FFF2-40B4-BE49-F238E27FC236}">
                <a16:creationId xmlns:a16="http://schemas.microsoft.com/office/drawing/2014/main" id="{3B68083E-9E32-478B-83CA-B0C72A93A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84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 descr="Image result for Azure functions">
            <a:extLst>
              <a:ext uri="{FF2B5EF4-FFF2-40B4-BE49-F238E27FC236}">
                <a16:creationId xmlns:a16="http://schemas.microsoft.com/office/drawing/2014/main" id="{61B85DFD-E740-4C90-B196-8C45AB91C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" r="1139" b="-1"/>
          <a:stretch/>
        </p:blipFill>
        <p:spPr bwMode="auto">
          <a:xfrm>
            <a:off x="-182887" y="-164595"/>
            <a:ext cx="6447707" cy="4622292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Image result for Azure functions">
            <a:extLst>
              <a:ext uri="{FF2B5EF4-FFF2-40B4-BE49-F238E27FC236}">
                <a16:creationId xmlns:a16="http://schemas.microsoft.com/office/drawing/2014/main" id="{8735E471-B67E-464C-B4C0-73707F90F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r="2909" b="1"/>
          <a:stretch/>
        </p:blipFill>
        <p:spPr bwMode="auto">
          <a:xfrm>
            <a:off x="-186572" y="3184611"/>
            <a:ext cx="6447707" cy="3845519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76">
            <a:extLst>
              <a:ext uri="{FF2B5EF4-FFF2-40B4-BE49-F238E27FC236}">
                <a16:creationId xmlns:a16="http://schemas.microsoft.com/office/drawing/2014/main" id="{D2D2C3D0-D5DB-4464-BB3E-2DF035FDB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92CA65-8A6E-4160-8511-75E895390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1"/>
            <a:ext cx="4820134" cy="16356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Bonus Topic:</a:t>
            </a:r>
            <a:b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Azure Functions</a:t>
            </a: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99802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45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646CC-3E66-4681-AF46-4559DF097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SPFX 1.8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Domain Isolated Web Parts</a:t>
            </a:r>
          </a:p>
        </p:txBody>
      </p:sp>
      <p:pic>
        <p:nvPicPr>
          <p:cNvPr id="1026" name="Picture 2" descr="Architectural overview illustrating how isolated web parts work">
            <a:extLst>
              <a:ext uri="{FF2B5EF4-FFF2-40B4-BE49-F238E27FC236}">
                <a16:creationId xmlns:a16="http://schemas.microsoft.com/office/drawing/2014/main" id="{979C5ED3-6968-4671-B25B-954ED2E47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05625"/>
            <a:ext cx="7188199" cy="404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238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E9840-56ED-402E-9501-43800A54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Questions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EFB91F35-17B1-49AE-80E8-FDFC8F1BB2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91706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9960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83DA6B-5692-4314-BB04-71D8B146B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Resources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4337-0C42-4FCF-882C-13BA15033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hlinkClick r:id="rId3"/>
              </a:rPr>
              <a:t>SPFx</a:t>
            </a:r>
            <a:r>
              <a:rPr lang="en-US" sz="2400" dirty="0">
                <a:hlinkClick r:id="rId3"/>
              </a:rPr>
              <a:t> Documentation</a:t>
            </a:r>
            <a:endParaRPr lang="en-US" sz="2400" dirty="0"/>
          </a:p>
          <a:p>
            <a:r>
              <a:rPr lang="en-US" sz="2400" dirty="0">
                <a:hlinkClick r:id="rId4"/>
              </a:rPr>
              <a:t>SharePoint PnP</a:t>
            </a:r>
            <a:endParaRPr lang="en-US" sz="2400" dirty="0"/>
          </a:p>
          <a:p>
            <a:r>
              <a:rPr lang="en-US" sz="2400" dirty="0"/>
              <a:t>People I follow:</a:t>
            </a:r>
          </a:p>
          <a:p>
            <a:pPr lvl="1"/>
            <a:r>
              <a:rPr lang="en-US" sz="2000" dirty="0">
                <a:hlinkClick r:id="rId5"/>
              </a:rPr>
              <a:t>Andrew Connell</a:t>
            </a:r>
            <a:endParaRPr lang="en-US" sz="2000" dirty="0"/>
          </a:p>
          <a:p>
            <a:pPr lvl="1"/>
            <a:r>
              <a:rPr lang="en-US" sz="2000" dirty="0">
                <a:hlinkClick r:id="rId6"/>
              </a:rPr>
              <a:t>Sahil Malik</a:t>
            </a:r>
            <a:endParaRPr lang="en-US" sz="2000" dirty="0"/>
          </a:p>
          <a:p>
            <a:r>
              <a:rPr lang="en-US" sz="2400" dirty="0" err="1"/>
              <a:t>Github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Code Samples</a:t>
            </a:r>
          </a:p>
          <a:p>
            <a:pPr lvl="2"/>
            <a:r>
              <a:rPr lang="en-US" sz="1600" dirty="0">
                <a:hlinkClick r:id="rId7"/>
              </a:rPr>
              <a:t>https://github.com/SharePoint/sp-dev-fx-webparts</a:t>
            </a:r>
            <a:endParaRPr lang="en-US" sz="1600" dirty="0"/>
          </a:p>
          <a:p>
            <a:pPr lvl="1"/>
            <a:r>
              <a:rPr lang="en-US" sz="2000" dirty="0" err="1"/>
              <a:t>SPFx</a:t>
            </a:r>
            <a:r>
              <a:rPr lang="en-US" sz="2000" dirty="0"/>
              <a:t> + PnP Generator</a:t>
            </a:r>
          </a:p>
          <a:p>
            <a:pPr lvl="2"/>
            <a:r>
              <a:rPr lang="en-US" sz="1600" dirty="0">
                <a:hlinkClick r:id="rId8"/>
              </a:rPr>
              <a:t>https://pnp.github.io/generator-spfx/</a:t>
            </a:r>
            <a:endParaRPr lang="en-US" sz="1600" dirty="0"/>
          </a:p>
          <a:p>
            <a:r>
              <a:rPr lang="en-US" sz="2400" dirty="0"/>
              <a:t>YouTube</a:t>
            </a:r>
            <a:endParaRPr lang="en-US" sz="2000" dirty="0"/>
          </a:p>
          <a:p>
            <a:pPr lvl="1"/>
            <a:r>
              <a:rPr lang="en-US" sz="2000" dirty="0">
                <a:hlinkClick r:id="rId9"/>
              </a:rPr>
              <a:t>SharePoint Developer Community – PnP</a:t>
            </a:r>
            <a:endParaRPr lang="en-US" sz="2000" dirty="0"/>
          </a:p>
          <a:p>
            <a:pPr marL="914400" lvl="2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6435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3C1B86BC-1DA4-4DFD-8B74-31640BD63A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41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78C93-F2E4-48D7-82F7-3C4C298C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Daniel Segan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DA29C0-1CDA-472D-8187-519B7CE9EC13}"/>
              </a:ext>
            </a:extLst>
          </p:cNvPr>
          <p:cNvSpPr txBox="1"/>
          <p:nvPr/>
        </p:nvSpPr>
        <p:spPr>
          <a:xfrm>
            <a:off x="645469" y="5530334"/>
            <a:ext cx="545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dsegan@me.com</a:t>
            </a:r>
            <a:r>
              <a:rPr lang="en-US" dirty="0"/>
              <a:t> | </a:t>
            </a:r>
            <a:r>
              <a:rPr lang="en-US" dirty="0">
                <a:solidFill>
                  <a:schemeClr val="tx2"/>
                </a:solidFill>
                <a:latin typeface="Font Awesome 5 Brands" panose="02000503000000000000" pitchFamily="2" charset="0"/>
              </a:rPr>
              <a:t></a:t>
            </a:r>
            <a:r>
              <a:rPr lang="en-US" dirty="0">
                <a:solidFill>
                  <a:srgbClr val="495057"/>
                </a:solidFill>
                <a:latin typeface="Font Awesome 5 Brands" panose="02000503000000000000" pitchFamily="2" charset="0"/>
              </a:rPr>
              <a:t>  </a:t>
            </a:r>
            <a:r>
              <a:rPr lang="en-US" dirty="0">
                <a:solidFill>
                  <a:srgbClr val="495057"/>
                </a:solidFill>
              </a:rPr>
              <a:t> </a:t>
            </a:r>
            <a:r>
              <a:rPr lang="en-US" dirty="0"/>
              <a:t>@</a:t>
            </a:r>
            <a:r>
              <a:rPr lang="en-US" dirty="0" err="1"/>
              <a:t>dsegan</a:t>
            </a:r>
            <a:r>
              <a:rPr lang="en-US" dirty="0"/>
              <a:t> | </a:t>
            </a:r>
            <a:r>
              <a:rPr lang="en-US" dirty="0">
                <a:solidFill>
                  <a:schemeClr val="tx2"/>
                </a:solidFill>
                <a:latin typeface="Font Awesome 5 Brands" panose="02000503000000000000" pitchFamily="2" charset="0"/>
              </a:rPr>
              <a:t></a:t>
            </a:r>
            <a:r>
              <a:rPr lang="en-US" dirty="0"/>
              <a:t> </a:t>
            </a:r>
            <a:r>
              <a:rPr lang="en-US" dirty="0" err="1"/>
              <a:t>danielsegan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47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9840-56ED-402E-9501-43800A54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SPFx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72149-4721-4923-9048-E6B97A89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Client Side Page &amp; Web Part dev model</a:t>
            </a:r>
          </a:p>
          <a:p>
            <a:r>
              <a:rPr lang="en-US" sz="2000" dirty="0"/>
              <a:t>Opinionated framework &amp; toolchain </a:t>
            </a:r>
          </a:p>
          <a:p>
            <a:r>
              <a:rPr lang="en-US" sz="2000" dirty="0"/>
              <a:t>Uses modern “hipster” web dev tools</a:t>
            </a:r>
          </a:p>
          <a:p>
            <a:pPr lvl="1"/>
            <a:r>
              <a:rPr lang="en-US" sz="2000" dirty="0"/>
              <a:t>NPM</a:t>
            </a:r>
          </a:p>
          <a:p>
            <a:pPr lvl="1"/>
            <a:r>
              <a:rPr lang="en-US" sz="2000" dirty="0"/>
              <a:t>Yeoman</a:t>
            </a:r>
          </a:p>
          <a:p>
            <a:pPr lvl="1"/>
            <a:r>
              <a:rPr lang="en-US" sz="2000" dirty="0"/>
              <a:t>Gulp</a:t>
            </a:r>
          </a:p>
          <a:p>
            <a:pPr lvl="1"/>
            <a:r>
              <a:rPr lang="en-US" sz="2000" dirty="0"/>
              <a:t>TypeScript, React, etc.</a:t>
            </a:r>
          </a:p>
          <a:p>
            <a:r>
              <a:rPr lang="en-US" sz="2000" dirty="0"/>
              <a:t>Lightweight dev/debug process </a:t>
            </a:r>
          </a:p>
          <a:p>
            <a:pPr lvl="1"/>
            <a:r>
              <a:rPr lang="en-US" sz="2000" dirty="0"/>
              <a:t>doesn’t even need SharePoint </a:t>
            </a:r>
          </a:p>
          <a:p>
            <a:r>
              <a:rPr lang="en-US" sz="2000" dirty="0"/>
              <a:t>Announced at May the 4</a:t>
            </a:r>
            <a:r>
              <a:rPr lang="en-US" sz="2000" baseline="30000" dirty="0"/>
              <a:t>th</a:t>
            </a:r>
            <a:r>
              <a:rPr lang="en-US" sz="2000" dirty="0"/>
              <a:t> SharePoint event 2016</a:t>
            </a:r>
          </a:p>
          <a:p>
            <a:pPr lvl="1"/>
            <a:r>
              <a:rPr lang="en-US" sz="2000" dirty="0"/>
              <a:t>Along with SP Modern Pages etc. </a:t>
            </a:r>
          </a:p>
          <a:p>
            <a:pPr lvl="1"/>
            <a:endParaRPr lang="en-US" sz="2000" dirty="0"/>
          </a:p>
        </p:txBody>
      </p:sp>
      <p:pic>
        <p:nvPicPr>
          <p:cNvPr id="3076" name="Picture 4" descr="Image result for spfx">
            <a:extLst>
              <a:ext uri="{FF2B5EF4-FFF2-40B4-BE49-F238E27FC236}">
                <a16:creationId xmlns:a16="http://schemas.microsoft.com/office/drawing/2014/main" id="{F64FA79C-352B-4AB6-B5A7-09BEF84FC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684" y="870711"/>
            <a:ext cx="5753936" cy="511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139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FBB4C-0427-4140-ACFD-AA2296786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295" y="1396289"/>
            <a:ext cx="4668257" cy="1325563"/>
          </a:xfrm>
        </p:spPr>
        <p:txBody>
          <a:bodyPr>
            <a:normAutofit/>
          </a:bodyPr>
          <a:lstStyle/>
          <a:p>
            <a:r>
              <a:rPr lang="en-US" dirty="0"/>
              <a:t>Modern web dev experience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8" descr="SharePoint Workbench toolbox in localhost">
            <a:extLst>
              <a:ext uri="{FF2B5EF4-FFF2-40B4-BE49-F238E27FC236}">
                <a16:creationId xmlns:a16="http://schemas.microsoft.com/office/drawing/2014/main" id="{2B5A1D5D-3125-40B9-8AE8-1EFA8EAFC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" r="-1" b="9925"/>
          <a:stretch/>
        </p:blipFill>
        <p:spPr bwMode="auto">
          <a:xfrm>
            <a:off x="3559122" y="2661260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elloWorld web part in SharePoint Workbench">
            <a:extLst>
              <a:ext uri="{FF2B5EF4-FFF2-40B4-BE49-F238E27FC236}">
                <a16:creationId xmlns:a16="http://schemas.microsoft.com/office/drawing/2014/main" id="{4249A1E9-7E3D-45C2-9539-AEB32A84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7" r="16025" b="1"/>
          <a:stretch/>
        </p:blipFill>
        <p:spPr bwMode="auto">
          <a:xfrm>
            <a:off x="20" y="10"/>
            <a:ext cx="3967953" cy="338327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Yeoman SharePoint generator prompts to create a web part client-side solution">
            <a:extLst>
              <a:ext uri="{FF2B5EF4-FFF2-40B4-BE49-F238E27FC236}">
                <a16:creationId xmlns:a16="http://schemas.microsoft.com/office/drawing/2014/main" id="{51E0E12F-2800-40B4-9555-DC44CD57E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57" b="3"/>
          <a:stretch/>
        </p:blipFill>
        <p:spPr bwMode="auto">
          <a:xfrm>
            <a:off x="4825" y="4007260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40F8A-F050-4A9D-A689-3D995280A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296" y="2871982"/>
            <a:ext cx="4668256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No SharePoint Dev VM</a:t>
            </a:r>
          </a:p>
          <a:p>
            <a:r>
              <a:rPr lang="en-US" sz="1800" dirty="0"/>
              <a:t>No Visual Studio… unless you want it</a:t>
            </a:r>
          </a:p>
          <a:p>
            <a:r>
              <a:rPr lang="en-US" sz="1800" dirty="0"/>
              <a:t>No App Registration or Sideloading</a:t>
            </a:r>
          </a:p>
          <a:p>
            <a:r>
              <a:rPr lang="en-US" sz="1800" dirty="0"/>
              <a:t>You can develop on a Mac or Linux machine</a:t>
            </a:r>
          </a:p>
          <a:p>
            <a:r>
              <a:rPr lang="en-US" sz="1800" dirty="0"/>
              <a:t>You don’t even need SharePoint, at least to get going</a:t>
            </a:r>
          </a:p>
        </p:txBody>
      </p:sp>
    </p:spTree>
    <p:extLst>
      <p:ext uri="{BB962C8B-B14F-4D97-AF65-F5344CB8AC3E}">
        <p14:creationId xmlns:p14="http://schemas.microsoft.com/office/powerpoint/2010/main" val="2236772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CD75-8F9B-4946-80FA-D1E88D95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662" y="5118754"/>
            <a:ext cx="8584676" cy="1044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dirty="0"/>
              <a:t>Opinionated, yet flexible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BD2B2B2-1395-4E7B-87A0-BD34551C0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5336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4" name="Picture 4" descr="Image result for typescript">
            <a:extLst>
              <a:ext uri="{FF2B5EF4-FFF2-40B4-BE49-F238E27FC236}">
                <a16:creationId xmlns:a16="http://schemas.microsoft.com/office/drawing/2014/main" id="{EBB38B00-C355-41F2-809C-658B84930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603" y="1564753"/>
            <a:ext cx="1837266" cy="183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Oval 142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F329563-0961-4426-90D2-2DF4888E5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0101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6C062C2-3673-4248-BE21-B51B16E63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4865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Image result for react">
            <a:extLst>
              <a:ext uri="{FF2B5EF4-FFF2-40B4-BE49-F238E27FC236}">
                <a16:creationId xmlns:a16="http://schemas.microsoft.com/office/drawing/2014/main" id="{488B23DC-F988-47FC-AE96-789EA4745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217" y="1888390"/>
            <a:ext cx="2515096" cy="132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Image result for sharepoint">
            <a:extLst>
              <a:ext uri="{FF2B5EF4-FFF2-40B4-BE49-F238E27FC236}">
                <a16:creationId xmlns:a16="http://schemas.microsoft.com/office/drawing/2014/main" id="{D477E33A-7684-4CD4-B74D-26F632C97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935" y="1507511"/>
            <a:ext cx="1921489" cy="192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128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https://kajabi-storefronts-production.global.ssl.fastly.net/kajabi-storefronts-production/themes/189600/settings_images/bp2zmMP6SEmcJHxa7bUg_paste.png">
            <a:extLst>
              <a:ext uri="{FF2B5EF4-FFF2-40B4-BE49-F238E27FC236}">
                <a16:creationId xmlns:a16="http://schemas.microsoft.com/office/drawing/2014/main" id="{EFF0AC77-80DC-48D7-B69E-CA672A5FB46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BB849-D874-4486-BCD5-B9D2A1D1D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What can you build?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D32BAA-43C4-45B9-B4F5-B6BD9E32C00B}"/>
              </a:ext>
            </a:extLst>
          </p:cNvPr>
          <p:cNvSpPr txBox="1">
            <a:spLocks/>
          </p:cNvSpPr>
          <p:nvPr/>
        </p:nvSpPr>
        <p:spPr>
          <a:xfrm>
            <a:off x="7621031" y="1774372"/>
            <a:ext cx="4062642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Web Parts</a:t>
            </a:r>
          </a:p>
          <a:p>
            <a:pPr lvl="1"/>
            <a:r>
              <a:rPr lang="en-US" sz="1800" dirty="0"/>
              <a:t>controls that appear inside a SharePoint page but run locally in the browser. </a:t>
            </a:r>
          </a:p>
          <a:p>
            <a:r>
              <a:rPr lang="en-US" sz="1800" b="1" dirty="0"/>
              <a:t>Extensions</a:t>
            </a:r>
          </a:p>
          <a:p>
            <a:pPr lvl="1"/>
            <a:r>
              <a:rPr lang="en-US" sz="1800" dirty="0"/>
              <a:t>Application Customizers</a:t>
            </a:r>
          </a:p>
          <a:p>
            <a:pPr lvl="1"/>
            <a:r>
              <a:rPr lang="en-US" sz="1800" dirty="0"/>
              <a:t>Field Customizers</a:t>
            </a:r>
          </a:p>
          <a:p>
            <a:pPr lvl="1"/>
            <a:r>
              <a:rPr lang="en-US" sz="1800" dirty="0"/>
              <a:t>Command Sets</a:t>
            </a:r>
          </a:p>
        </p:txBody>
      </p:sp>
    </p:spTree>
    <p:extLst>
      <p:ext uri="{BB962C8B-B14F-4D97-AF65-F5344CB8AC3E}">
        <p14:creationId xmlns:p14="http://schemas.microsoft.com/office/powerpoint/2010/main" val="720469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787B5-76CB-430F-B8A3-6187DAEBA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chemeClr val="accent1"/>
                </a:solidFill>
              </a:rPr>
              <a:t>SPFx</a:t>
            </a:r>
            <a:r>
              <a:rPr lang="en-US" dirty="0">
                <a:solidFill>
                  <a:schemeClr val="accent1"/>
                </a:solidFill>
              </a:rPr>
              <a:t> Release History</a:t>
            </a:r>
          </a:p>
        </p:txBody>
      </p: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B1EF039-A60B-428A-A04A-369875DBB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000" dirty="0">
                <a:hlinkClick r:id="rId2"/>
              </a:rPr>
              <a:t>1.8 Release notes</a:t>
            </a:r>
            <a:r>
              <a:rPr lang="en-US" sz="2000" dirty="0"/>
              <a:t> - 15</a:t>
            </a:r>
            <a:r>
              <a:rPr lang="en-US" sz="2000" baseline="30000" dirty="0"/>
              <a:t>th</a:t>
            </a:r>
            <a:r>
              <a:rPr lang="en-US" sz="2000" dirty="0"/>
              <a:t> of March 2019*</a:t>
            </a:r>
            <a:endParaRPr lang="en-US" sz="2000" dirty="0">
              <a:hlinkClick r:id="rId2"/>
            </a:endParaRPr>
          </a:p>
          <a:p>
            <a:r>
              <a:rPr lang="en-US" sz="2000" dirty="0">
                <a:hlinkClick r:id="rId2"/>
              </a:rPr>
              <a:t>1.7 Release notes</a:t>
            </a:r>
            <a:r>
              <a:rPr lang="en-US" sz="2000" dirty="0"/>
              <a:t> - 8th of November 2018</a:t>
            </a:r>
          </a:p>
          <a:p>
            <a:r>
              <a:rPr lang="en-US" sz="2000" dirty="0">
                <a:highlight>
                  <a:srgbClr val="FFFF00"/>
                </a:highlight>
                <a:hlinkClick r:id="rId3"/>
              </a:rPr>
              <a:t>1.6 Release notes</a:t>
            </a:r>
            <a:r>
              <a:rPr lang="en-US" sz="2000" dirty="0">
                <a:highlight>
                  <a:srgbClr val="FFFF00"/>
                </a:highlight>
              </a:rPr>
              <a:t> - 5th of September 2018</a:t>
            </a:r>
          </a:p>
          <a:p>
            <a:r>
              <a:rPr lang="en-US" sz="2000" dirty="0">
                <a:hlinkClick r:id="rId4"/>
              </a:rPr>
              <a:t>1.5.1 Release notes</a:t>
            </a:r>
            <a:r>
              <a:rPr lang="en-US" sz="2000" dirty="0"/>
              <a:t> - 25th of June 2018</a:t>
            </a:r>
          </a:p>
          <a:p>
            <a:r>
              <a:rPr lang="en-US" sz="2000" dirty="0">
                <a:hlinkClick r:id="rId5"/>
              </a:rPr>
              <a:t>1.5 Release notes</a:t>
            </a:r>
            <a:r>
              <a:rPr lang="en-US" sz="2000" dirty="0"/>
              <a:t> - 5th of June 2018</a:t>
            </a:r>
          </a:p>
          <a:p>
            <a:r>
              <a:rPr lang="en-US" sz="2000" dirty="0">
                <a:hlinkClick r:id="rId6"/>
              </a:rPr>
              <a:t>1.4.1 Release notes</a:t>
            </a:r>
            <a:r>
              <a:rPr lang="en-US" sz="2000" dirty="0"/>
              <a:t> - 15th of February 2018</a:t>
            </a:r>
          </a:p>
          <a:p>
            <a:r>
              <a:rPr lang="en-US" sz="2000" dirty="0">
                <a:hlinkClick r:id="rId7"/>
              </a:rPr>
              <a:t>1.4 Release notes</a:t>
            </a:r>
            <a:r>
              <a:rPr lang="en-US" sz="2000" dirty="0"/>
              <a:t> - 7th of December 2017</a:t>
            </a:r>
          </a:p>
          <a:p>
            <a:r>
              <a:rPr lang="en-US" sz="2000" dirty="0">
                <a:hlinkClick r:id="rId8"/>
              </a:rPr>
              <a:t>1.0 (GA) Release notes</a:t>
            </a:r>
            <a:r>
              <a:rPr lang="en-US" sz="2000" dirty="0"/>
              <a:t> - 23rd of February 2017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1405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27">
      <a:majorFont>
        <a:latin typeface="Fjalla One"/>
        <a:ea typeface=""/>
        <a:cs typeface=""/>
      </a:majorFont>
      <a:minorFont>
        <a:latin typeface="Noto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0A5C0FF-7D4A-4C4C-BA26-1527EE2DC1DD}">
  <we:reference id="wa104178141" version="3.10.0.124" store="en-US" storeType="OMEX"/>
  <we:alternateReferences>
    <we:reference id="wa104178141" version="3.10.0.124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971</Words>
  <Application>Microsoft Office PowerPoint</Application>
  <PresentationFormat>Widescreen</PresentationFormat>
  <Paragraphs>196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Fjalla One</vt:lpstr>
      <vt:lpstr>Calibri</vt:lpstr>
      <vt:lpstr>Font Awesome 5 Brands</vt:lpstr>
      <vt:lpstr>Noto Sans</vt:lpstr>
      <vt:lpstr>Arial</vt:lpstr>
      <vt:lpstr>Office Theme</vt:lpstr>
      <vt:lpstr>Daniel Segan</vt:lpstr>
      <vt:lpstr>About me</vt:lpstr>
      <vt:lpstr>Overview</vt:lpstr>
      <vt:lpstr>Questions</vt:lpstr>
      <vt:lpstr>What is SPFx?</vt:lpstr>
      <vt:lpstr>Modern web dev experience</vt:lpstr>
      <vt:lpstr>Opinionated, yet flexible</vt:lpstr>
      <vt:lpstr>What can you build?</vt:lpstr>
      <vt:lpstr>SPFx Release History</vt:lpstr>
      <vt:lpstr>Related projects</vt:lpstr>
      <vt:lpstr>SPFx vs Other Models…</vt:lpstr>
      <vt:lpstr>SPFx vs Full-Trust / WSP Solutions…</vt:lpstr>
      <vt:lpstr>SPFx vs Add-In Solutions…</vt:lpstr>
      <vt:lpstr>Getting started with SPFx</vt:lpstr>
      <vt:lpstr>Dev &amp; Debugging</vt:lpstr>
      <vt:lpstr>Getting Data</vt:lpstr>
      <vt:lpstr>Secure API Use Case</vt:lpstr>
      <vt:lpstr>Getting Data</vt:lpstr>
      <vt:lpstr>PowerPoint Presentation</vt:lpstr>
      <vt:lpstr>How to consume AAD Authenticated APIs w/ SPFx</vt:lpstr>
      <vt:lpstr>Enable Service Principal</vt:lpstr>
      <vt:lpstr>AAD App Registration</vt:lpstr>
      <vt:lpstr>App Reg: Set permissions</vt:lpstr>
      <vt:lpstr>App Reg: Grant Consent</vt:lpstr>
      <vt:lpstr>App Reg: Client ID / Object ID</vt:lpstr>
      <vt:lpstr>App Reg: Manifest</vt:lpstr>
      <vt:lpstr>SPFx: Import the AadHttpClient</vt:lpstr>
      <vt:lpstr>SPFx: Ask for permission</vt:lpstr>
      <vt:lpstr>SPFx: Make the call</vt:lpstr>
      <vt:lpstr>SPFx Workbench</vt:lpstr>
      <vt:lpstr>ERROR!</vt:lpstr>
      <vt:lpstr>SP Admin: Deploy</vt:lpstr>
      <vt:lpstr>SP Admin: API Managment</vt:lpstr>
      <vt:lpstr>Demo 1: Set up AAD &amp; SPFx</vt:lpstr>
      <vt:lpstr>Demo 2: Setup the SPFx component </vt:lpstr>
      <vt:lpstr>Demo 2: API (Easy Way)</vt:lpstr>
      <vt:lpstr>Demo 3: API (Slightly less easy way)</vt:lpstr>
      <vt:lpstr>Bonus Topic: Azure Functions</vt:lpstr>
      <vt:lpstr>SPFX 1.8 Domain Isolated Web Parts</vt:lpstr>
      <vt:lpstr>Resources</vt:lpstr>
      <vt:lpstr>Daniel Segan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Daniel Segan</dc:title>
  <dc:creator>Daniel Segan</dc:creator>
  <cp:lastModifiedBy>Daniel Segan</cp:lastModifiedBy>
  <cp:revision>1</cp:revision>
  <dcterms:created xsi:type="dcterms:W3CDTF">2019-03-16T21:09:40Z</dcterms:created>
  <dcterms:modified xsi:type="dcterms:W3CDTF">2019-03-16T21:09:57Z</dcterms:modified>
</cp:coreProperties>
</file>